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CD3"/>
          </a:solidFill>
        </a:fill>
      </a:tcStyle>
    </a:wholeTbl>
    <a:band2H>
      <a:tcTxStyle b="def" i="def"/>
      <a:tcStyle>
        <a:tcBdr/>
        <a:fill>
          <a:solidFill>
            <a:srgbClr val="F1EE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DACD"/>
          </a:solidFill>
        </a:fill>
      </a:tcStyle>
    </a:wholeTbl>
    <a:band2H>
      <a:tcTxStyle b="def" i="def"/>
      <a:tcStyle>
        <a:tcBdr/>
        <a:fill>
          <a:solidFill>
            <a:srgbClr val="F9ED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CCE"/>
          </a:solidFill>
        </a:fill>
      </a:tcStyle>
    </a:wholeTbl>
    <a:band2H>
      <a:tcTxStyle b="def" i="def"/>
      <a:tcStyle>
        <a:tcBdr/>
        <a:fill>
          <a:solidFill>
            <a:srgbClr val="ECE7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8" name="Shape 178"/>
          <p:cNvSpPr/>
          <p:nvPr>
            <p:ph type="sldImg"/>
          </p:nvPr>
        </p:nvSpPr>
        <p:spPr>
          <a:xfrm>
            <a:off x="1143000" y="685800"/>
            <a:ext cx="4572000" cy="3429000"/>
          </a:xfrm>
          <a:prstGeom prst="rect">
            <a:avLst/>
          </a:prstGeom>
        </p:spPr>
        <p:txBody>
          <a:bodyPr/>
          <a:lstStyle/>
          <a:p>
            <a:pPr/>
          </a:p>
        </p:txBody>
      </p:sp>
      <p:sp>
        <p:nvSpPr>
          <p:cNvPr id="179" name="Shape 17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Garamond"/>
      </a:defRPr>
    </a:lvl1pPr>
    <a:lvl2pPr indent="228600" defTabSz="457200" latinLnBrk="0">
      <a:defRPr sz="1200">
        <a:latin typeface="+mj-lt"/>
        <a:ea typeface="+mj-ea"/>
        <a:cs typeface="+mj-cs"/>
        <a:sym typeface="Garamond"/>
      </a:defRPr>
    </a:lvl2pPr>
    <a:lvl3pPr indent="457200" defTabSz="457200" latinLnBrk="0">
      <a:defRPr sz="1200">
        <a:latin typeface="+mj-lt"/>
        <a:ea typeface="+mj-ea"/>
        <a:cs typeface="+mj-cs"/>
        <a:sym typeface="Garamond"/>
      </a:defRPr>
    </a:lvl3pPr>
    <a:lvl4pPr indent="685800" defTabSz="457200" latinLnBrk="0">
      <a:defRPr sz="1200">
        <a:latin typeface="+mj-lt"/>
        <a:ea typeface="+mj-ea"/>
        <a:cs typeface="+mj-cs"/>
        <a:sym typeface="Garamond"/>
      </a:defRPr>
    </a:lvl4pPr>
    <a:lvl5pPr indent="914400" defTabSz="457200" latinLnBrk="0">
      <a:defRPr sz="1200">
        <a:latin typeface="+mj-lt"/>
        <a:ea typeface="+mj-ea"/>
        <a:cs typeface="+mj-cs"/>
        <a:sym typeface="Garamond"/>
      </a:defRPr>
    </a:lvl5pPr>
    <a:lvl6pPr indent="1143000" defTabSz="457200" latinLnBrk="0">
      <a:defRPr sz="1200">
        <a:latin typeface="+mj-lt"/>
        <a:ea typeface="+mj-ea"/>
        <a:cs typeface="+mj-cs"/>
        <a:sym typeface="Garamond"/>
      </a:defRPr>
    </a:lvl6pPr>
    <a:lvl7pPr indent="1371600" defTabSz="457200" latinLnBrk="0">
      <a:defRPr sz="1200">
        <a:latin typeface="+mj-lt"/>
        <a:ea typeface="+mj-ea"/>
        <a:cs typeface="+mj-cs"/>
        <a:sym typeface="Garamond"/>
      </a:defRPr>
    </a:lvl7pPr>
    <a:lvl8pPr indent="1600200" defTabSz="457200" latinLnBrk="0">
      <a:defRPr sz="1200">
        <a:latin typeface="+mj-lt"/>
        <a:ea typeface="+mj-ea"/>
        <a:cs typeface="+mj-cs"/>
        <a:sym typeface="Garamond"/>
      </a:defRPr>
    </a:lvl8pPr>
    <a:lvl9pPr indent="1828800" defTabSz="457200" latinLnBrk="0">
      <a:defRPr sz="1200">
        <a:latin typeface="+mj-lt"/>
        <a:ea typeface="+mj-ea"/>
        <a:cs typeface="+mj-cs"/>
        <a:sym typeface="Garamond"/>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2" name="Picture 8" descr="Picture 8"/>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3" name="Title Text"/>
          <p:cNvSpPr txBox="1"/>
          <p:nvPr>
            <p:ph type="title"/>
          </p:nvPr>
        </p:nvSpPr>
        <p:spPr>
          <a:xfrm>
            <a:off x="2692398" y="1871130"/>
            <a:ext cx="6815670" cy="1515534"/>
          </a:xfrm>
          <a:prstGeom prst="rect">
            <a:avLst/>
          </a:prstGeom>
        </p:spPr>
        <p:txBody>
          <a:bodyPr anchor="b"/>
          <a:lstStyle>
            <a:lvl1pPr>
              <a:defRPr sz="5400"/>
            </a:lvl1pPr>
          </a:lstStyle>
          <a:p>
            <a:pPr/>
            <a:r>
              <a:t>Title Text</a:t>
            </a:r>
          </a:p>
        </p:txBody>
      </p:sp>
      <p:sp>
        <p:nvSpPr>
          <p:cNvPr id="14" name="Body Level One…"/>
          <p:cNvSpPr txBox="1"/>
          <p:nvPr>
            <p:ph type="body" sz="quarter" idx="1"/>
          </p:nvPr>
        </p:nvSpPr>
        <p:spPr>
          <a:xfrm>
            <a:off x="2692398" y="3657596"/>
            <a:ext cx="6815670" cy="1320803"/>
          </a:xfrm>
          <a:prstGeom prst="rect">
            <a:avLst/>
          </a:prstGeom>
        </p:spPr>
        <p:txBody>
          <a:bodyPr/>
          <a:lstStyle>
            <a:lvl1pPr marL="0" indent="0" algn="ctr">
              <a:buClrTx/>
              <a:buSzTx/>
              <a:buFontTx/>
              <a:buNone/>
              <a:defRPr sz="2100">
                <a:solidFill>
                  <a:srgbClr val="000000"/>
                </a:solidFill>
              </a:defRPr>
            </a:lvl1pPr>
            <a:lvl2pPr marL="0" indent="457200" algn="ctr">
              <a:buClrTx/>
              <a:buSzTx/>
              <a:buFontTx/>
              <a:buNone/>
              <a:defRPr sz="2100">
                <a:solidFill>
                  <a:srgbClr val="000000"/>
                </a:solidFill>
              </a:defRPr>
            </a:lvl2pPr>
            <a:lvl3pPr marL="0" indent="914400" algn="ctr">
              <a:buClrTx/>
              <a:buSzTx/>
              <a:buFontTx/>
              <a:buNone/>
              <a:defRPr sz="2100">
                <a:solidFill>
                  <a:srgbClr val="000000"/>
                </a:solidFill>
              </a:defRPr>
            </a:lvl3pPr>
            <a:lvl4pPr marL="0" indent="1371600" algn="ctr">
              <a:buClrTx/>
              <a:buSzTx/>
              <a:buFontTx/>
              <a:buNone/>
              <a:defRPr sz="2100">
                <a:solidFill>
                  <a:srgbClr val="000000"/>
                </a:solidFill>
              </a:defRPr>
            </a:lvl4pPr>
            <a:lvl5pPr marL="0" indent="1828800" algn="ctr">
              <a:buClrTx/>
              <a:buSzTx/>
              <a:buFontTx/>
              <a:buNone/>
              <a:defRPr sz="21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traight Connector 14"/>
          <p:cNvSpPr/>
          <p:nvPr/>
        </p:nvSpPr>
        <p:spPr>
          <a:xfrm>
            <a:off x="2692399" y="3522131"/>
            <a:ext cx="6815667" cy="1"/>
          </a:xfrm>
          <a:prstGeom prst="line">
            <a:avLst/>
          </a:prstGeom>
          <a:ln w="15875">
            <a:solidFill>
              <a:schemeClr val="accent1"/>
            </a:solidFill>
          </a:ln>
        </p:spPr>
        <p:txBody>
          <a:bodyPr lIns="45719" rIns="45719"/>
          <a:lstStyle/>
          <a:p>
            <a:pPr/>
          </a:p>
        </p:txBody>
      </p:sp>
      <p:sp>
        <p:nvSpPr>
          <p:cNvPr id="16" name="Slide Number"/>
          <p:cNvSpPr txBox="1"/>
          <p:nvPr>
            <p:ph type="sldNum" sz="quarter" idx="2"/>
          </p:nvPr>
        </p:nvSpPr>
        <p:spPr>
          <a:xfrm>
            <a:off x="9284864" y="5055443"/>
            <a:ext cx="223203" cy="2438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anoramic Picture with Caption">
    <p:spTree>
      <p:nvGrpSpPr>
        <p:cNvPr id="1" name=""/>
        <p:cNvGrpSpPr/>
        <p:nvPr/>
      </p:nvGrpSpPr>
      <p:grpSpPr>
        <a:xfrm>
          <a:off x="0" y="0"/>
          <a:ext cx="0" cy="0"/>
          <a:chOff x="0" y="0"/>
          <a:chExt cx="0" cy="0"/>
        </a:xfrm>
      </p:grpSpPr>
      <p:pic>
        <p:nvPicPr>
          <p:cNvPr id="107"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08" name="Title Text"/>
          <p:cNvSpPr txBox="1"/>
          <p:nvPr>
            <p:ph type="title"/>
          </p:nvPr>
        </p:nvSpPr>
        <p:spPr>
          <a:xfrm>
            <a:off x="1295400" y="4815414"/>
            <a:ext cx="9609668" cy="566739"/>
          </a:xfrm>
          <a:prstGeom prst="rect">
            <a:avLst/>
          </a:prstGeom>
        </p:spPr>
        <p:txBody>
          <a:bodyPr anchor="b"/>
          <a:lstStyle>
            <a:lvl1pPr>
              <a:defRPr sz="2400"/>
            </a:lvl1pPr>
          </a:lstStyle>
          <a:p>
            <a:pPr/>
            <a:r>
              <a:t>Title Text</a:t>
            </a:r>
          </a:p>
        </p:txBody>
      </p:sp>
      <p:sp>
        <p:nvSpPr>
          <p:cNvPr id="109" name="Picture Placeholder 2"/>
          <p:cNvSpPr/>
          <p:nvPr>
            <p:ph type="pic" idx="13"/>
          </p:nvPr>
        </p:nvSpPr>
        <p:spPr>
          <a:xfrm>
            <a:off x="1041426" y="1041399"/>
            <a:ext cx="10105974" cy="3335869"/>
          </a:xfrm>
          <a:prstGeom prst="rect">
            <a:avLst/>
          </a:prstGeom>
          <a:ln w="57150">
            <a:solidFill>
              <a:srgbClr val="808080"/>
            </a:solidFill>
            <a:miter lim="800000"/>
          </a:ln>
        </p:spPr>
        <p:txBody>
          <a:bodyPr lIns="91439" rIns="91439">
            <a:noAutofit/>
          </a:bodyPr>
          <a:lstStyle/>
          <a:p>
            <a:pPr/>
          </a:p>
        </p:txBody>
      </p:sp>
      <p:sp>
        <p:nvSpPr>
          <p:cNvPr id="110" name="Body Level One…"/>
          <p:cNvSpPr txBox="1"/>
          <p:nvPr>
            <p:ph type="body" sz="quarter" idx="1"/>
          </p:nvPr>
        </p:nvSpPr>
        <p:spPr>
          <a:xfrm>
            <a:off x="1295400" y="5382152"/>
            <a:ext cx="9609668" cy="493713"/>
          </a:xfrm>
          <a:prstGeom prst="rect">
            <a:avLst/>
          </a:prstGeom>
        </p:spPr>
        <p:txBody>
          <a:bodyPr/>
          <a:lstStyle>
            <a:lvl1pPr marL="0" indent="0" algn="ctr">
              <a:buClrTx/>
              <a:buSzTx/>
              <a:buFontTx/>
              <a:buNone/>
              <a:defRPr sz="1400"/>
            </a:lvl1pPr>
            <a:lvl2pPr marL="0" indent="457200" algn="ctr">
              <a:buClrTx/>
              <a:buSzTx/>
              <a:buFontTx/>
              <a:buNone/>
              <a:defRPr sz="1400"/>
            </a:lvl2pPr>
            <a:lvl3pPr marL="0" indent="914400" algn="ctr">
              <a:buClrTx/>
              <a:buSzTx/>
              <a:buFontTx/>
              <a:buNone/>
              <a:defRPr sz="1400"/>
            </a:lvl3pPr>
            <a:lvl4pPr marL="0" indent="1371600" algn="ctr">
              <a:buClrTx/>
              <a:buSzTx/>
              <a:buFontTx/>
              <a:buNone/>
              <a:defRPr sz="1400"/>
            </a:lvl4pPr>
            <a:lvl5pPr marL="0" indent="1828800" algn="ctr">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aption">
    <p:spTree>
      <p:nvGrpSpPr>
        <p:cNvPr id="1" name=""/>
        <p:cNvGrpSpPr/>
        <p:nvPr/>
      </p:nvGrpSpPr>
      <p:grpSpPr>
        <a:xfrm>
          <a:off x="0" y="0"/>
          <a:ext cx="0" cy="0"/>
          <a:chOff x="0" y="0"/>
          <a:chExt cx="0" cy="0"/>
        </a:xfrm>
      </p:grpSpPr>
      <p:pic>
        <p:nvPicPr>
          <p:cNvPr id="118"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19" name="Title Text"/>
          <p:cNvSpPr txBox="1"/>
          <p:nvPr>
            <p:ph type="title"/>
          </p:nvPr>
        </p:nvSpPr>
        <p:spPr>
          <a:xfrm>
            <a:off x="1303867" y="982132"/>
            <a:ext cx="9592734" cy="2954869"/>
          </a:xfrm>
          <a:prstGeom prst="rect">
            <a:avLst/>
          </a:prstGeom>
        </p:spPr>
        <p:txBody>
          <a:bodyPr/>
          <a:lstStyle>
            <a:lvl1pPr>
              <a:defRPr sz="3200"/>
            </a:lvl1pPr>
          </a:lstStyle>
          <a:p>
            <a:pPr/>
            <a:r>
              <a:t>Title Text</a:t>
            </a:r>
          </a:p>
        </p:txBody>
      </p:sp>
      <p:sp>
        <p:nvSpPr>
          <p:cNvPr id="120" name="Body Level One…"/>
          <p:cNvSpPr txBox="1"/>
          <p:nvPr>
            <p:ph type="body" sz="quarter" idx="1"/>
          </p:nvPr>
        </p:nvSpPr>
        <p:spPr>
          <a:xfrm>
            <a:off x="1303867" y="4343398"/>
            <a:ext cx="9592734" cy="1532468"/>
          </a:xfrm>
          <a:prstGeom prst="rect">
            <a:avLst/>
          </a:prstGeom>
        </p:spPr>
        <p:txBody>
          <a:bodyPr anchor="ctr"/>
          <a:lstStyle>
            <a:lvl1pPr marL="0" indent="0" algn="ctr">
              <a:buClrTx/>
              <a:buSzTx/>
              <a:buFontTx/>
              <a:buNone/>
              <a:defRPr sz="2000">
                <a:solidFill>
                  <a:srgbClr val="000000"/>
                </a:solidFill>
              </a:defRPr>
            </a:lvl1pPr>
            <a:lvl2pPr marL="0" indent="457200" algn="ctr">
              <a:buClrTx/>
              <a:buSzTx/>
              <a:buFontTx/>
              <a:buNone/>
              <a:defRPr sz="2000">
                <a:solidFill>
                  <a:srgbClr val="000000"/>
                </a:solidFill>
              </a:defRPr>
            </a:lvl2pPr>
            <a:lvl3pPr marL="0" indent="914400" algn="ctr">
              <a:buClrTx/>
              <a:buSzTx/>
              <a:buFontTx/>
              <a:buNone/>
              <a:defRPr sz="2000">
                <a:solidFill>
                  <a:srgbClr val="000000"/>
                </a:solidFill>
              </a:defRPr>
            </a:lvl3pPr>
            <a:lvl4pPr marL="0" indent="1371600" algn="ctr">
              <a:buClrTx/>
              <a:buSzTx/>
              <a:buFontTx/>
              <a:buNone/>
              <a:defRPr sz="2000">
                <a:solidFill>
                  <a:srgbClr val="000000"/>
                </a:solidFill>
              </a:defRPr>
            </a:lvl4pPr>
            <a:lvl5pPr marL="0" indent="1828800" algn="ctr">
              <a:buClrTx/>
              <a:buSzTx/>
              <a:buFontTx/>
              <a:buNone/>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21" name="Straight Connector 14"/>
          <p:cNvSpPr/>
          <p:nvPr/>
        </p:nvSpPr>
        <p:spPr>
          <a:xfrm>
            <a:off x="1396169" y="4140198"/>
            <a:ext cx="9407299" cy="1"/>
          </a:xfrm>
          <a:prstGeom prst="line">
            <a:avLst/>
          </a:prstGeom>
          <a:ln w="15875">
            <a:solidFill>
              <a:schemeClr val="accent1"/>
            </a:solidFill>
          </a:ln>
        </p:spPr>
        <p:txBody>
          <a:bodyPr lIns="45719" rIns="45719"/>
          <a:lstStyle/>
          <a:p>
            <a:pPr/>
          </a:p>
        </p:txBody>
      </p:sp>
      <p:sp>
        <p:nvSpPr>
          <p:cNvPr id="1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with Caption">
    <p:spTree>
      <p:nvGrpSpPr>
        <p:cNvPr id="1" name=""/>
        <p:cNvGrpSpPr/>
        <p:nvPr/>
      </p:nvGrpSpPr>
      <p:grpSpPr>
        <a:xfrm>
          <a:off x="0" y="0"/>
          <a:ext cx="0" cy="0"/>
          <a:chOff x="0" y="0"/>
          <a:chExt cx="0" cy="0"/>
        </a:xfrm>
      </p:grpSpPr>
      <p:pic>
        <p:nvPicPr>
          <p:cNvPr id="129"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30" name="Title Text"/>
          <p:cNvSpPr txBox="1"/>
          <p:nvPr>
            <p:ph type="title"/>
          </p:nvPr>
        </p:nvSpPr>
        <p:spPr>
          <a:xfrm>
            <a:off x="1446212" y="982132"/>
            <a:ext cx="9296399" cy="2370669"/>
          </a:xfrm>
          <a:prstGeom prst="rect">
            <a:avLst/>
          </a:prstGeom>
        </p:spPr>
        <p:txBody>
          <a:bodyPr/>
          <a:lstStyle>
            <a:lvl1pPr>
              <a:defRPr sz="3200">
                <a:solidFill>
                  <a:srgbClr val="000000"/>
                </a:solidFill>
              </a:defRPr>
            </a:lvl1pPr>
          </a:lstStyle>
          <a:p>
            <a:pPr/>
            <a:r>
              <a:t>Title Text</a:t>
            </a:r>
          </a:p>
        </p:txBody>
      </p:sp>
      <p:sp>
        <p:nvSpPr>
          <p:cNvPr id="131" name="Body Level One…"/>
          <p:cNvSpPr txBox="1"/>
          <p:nvPr>
            <p:ph type="body" sz="quarter" idx="1"/>
          </p:nvPr>
        </p:nvSpPr>
        <p:spPr>
          <a:xfrm>
            <a:off x="1674811" y="3352800"/>
            <a:ext cx="8839204" cy="584200"/>
          </a:xfrm>
          <a:prstGeom prst="rect">
            <a:avLst/>
          </a:prstGeom>
        </p:spPr>
        <p:txBody>
          <a:bodyPr anchor="ctr"/>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2" name="Text Placeholder 2"/>
          <p:cNvSpPr/>
          <p:nvPr>
            <p:ph type="body" sz="quarter" idx="13"/>
          </p:nvPr>
        </p:nvSpPr>
        <p:spPr>
          <a:xfrm>
            <a:off x="1295400" y="4343398"/>
            <a:ext cx="9609668" cy="1532468"/>
          </a:xfrm>
          <a:prstGeom prst="rect">
            <a:avLst/>
          </a:prstGeom>
        </p:spPr>
        <p:txBody>
          <a:bodyPr anchor="ctr"/>
          <a:lstStyle/>
          <a:p>
            <a:pPr marL="0" indent="0" algn="ctr">
              <a:buClrTx/>
              <a:buSzTx/>
              <a:buFontTx/>
              <a:buNone/>
              <a:defRPr sz="2000">
                <a:solidFill>
                  <a:srgbClr val="000000"/>
                </a:solidFill>
              </a:defRPr>
            </a:pPr>
          </a:p>
        </p:txBody>
      </p:sp>
      <p:sp>
        <p:nvSpPr>
          <p:cNvPr id="133" name="TextBox 13"/>
          <p:cNvSpPr txBox="1"/>
          <p:nvPr/>
        </p:nvSpPr>
        <p:spPr>
          <a:xfrm>
            <a:off x="907732" y="555129"/>
            <a:ext cx="51816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lvl1pPr>
          </a:lstStyle>
          <a:p>
            <a:pPr/>
            <a:r>
              <a:t>“</a:t>
            </a:r>
          </a:p>
        </p:txBody>
      </p:sp>
      <p:sp>
        <p:nvSpPr>
          <p:cNvPr id="134" name="TextBox 14"/>
          <p:cNvSpPr txBox="1"/>
          <p:nvPr/>
        </p:nvSpPr>
        <p:spPr>
          <a:xfrm>
            <a:off x="10645986" y="2503038"/>
            <a:ext cx="51816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8000"/>
            </a:lvl1pPr>
          </a:lstStyle>
          <a:p>
            <a:pPr/>
            <a:r>
              <a:t>”</a:t>
            </a:r>
          </a:p>
        </p:txBody>
      </p:sp>
      <p:sp>
        <p:nvSpPr>
          <p:cNvPr id="135" name="Straight Connector 18"/>
          <p:cNvSpPr/>
          <p:nvPr/>
        </p:nvSpPr>
        <p:spPr>
          <a:xfrm>
            <a:off x="1396169" y="4140198"/>
            <a:ext cx="9407299" cy="1"/>
          </a:xfrm>
          <a:prstGeom prst="line">
            <a:avLst/>
          </a:prstGeom>
          <a:ln w="15875">
            <a:solidFill>
              <a:schemeClr val="accent1"/>
            </a:solidFill>
          </a:ln>
        </p:spPr>
        <p:txBody>
          <a:bodyPr lIns="45719" rIns="4571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me Card">
    <p:spTree>
      <p:nvGrpSpPr>
        <p:cNvPr id="1" name=""/>
        <p:cNvGrpSpPr/>
        <p:nvPr/>
      </p:nvGrpSpPr>
      <p:grpSpPr>
        <a:xfrm>
          <a:off x="0" y="0"/>
          <a:ext cx="0" cy="0"/>
          <a:chOff x="0" y="0"/>
          <a:chExt cx="0" cy="0"/>
        </a:xfrm>
      </p:grpSpPr>
      <p:pic>
        <p:nvPicPr>
          <p:cNvPr id="143"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44" name="Title Text"/>
          <p:cNvSpPr txBox="1"/>
          <p:nvPr>
            <p:ph type="title"/>
          </p:nvPr>
        </p:nvSpPr>
        <p:spPr>
          <a:xfrm>
            <a:off x="1295402" y="3308580"/>
            <a:ext cx="9609668" cy="1468801"/>
          </a:xfrm>
          <a:prstGeom prst="rect">
            <a:avLst/>
          </a:prstGeom>
        </p:spPr>
        <p:txBody>
          <a:bodyPr anchor="b"/>
          <a:lstStyle>
            <a:lvl1pPr algn="l">
              <a:defRPr sz="3200"/>
            </a:lvl1pPr>
          </a:lstStyle>
          <a:p>
            <a:pPr/>
            <a:r>
              <a:t>Title Text</a:t>
            </a:r>
          </a:p>
        </p:txBody>
      </p:sp>
      <p:sp>
        <p:nvSpPr>
          <p:cNvPr id="145" name="Body Level One…"/>
          <p:cNvSpPr txBox="1"/>
          <p:nvPr>
            <p:ph type="body" sz="quarter" idx="1"/>
          </p:nvPr>
        </p:nvSpPr>
        <p:spPr>
          <a:xfrm>
            <a:off x="1295400" y="4777380"/>
            <a:ext cx="9609669" cy="860401"/>
          </a:xfrm>
          <a:prstGeom prst="rect">
            <a:avLst/>
          </a:prstGeom>
        </p:spPr>
        <p:txBody>
          <a:bodyPr/>
          <a:lstStyle>
            <a:lvl1pPr marL="0" indent="0">
              <a:buClrTx/>
              <a:buSzTx/>
              <a:buFontTx/>
              <a:buNone/>
              <a:defRPr sz="2000">
                <a:solidFill>
                  <a:srgbClr val="000000"/>
                </a:solidFill>
              </a:defRPr>
            </a:lvl1pPr>
            <a:lvl2pPr marL="0" indent="457200">
              <a:buClrTx/>
              <a:buSzTx/>
              <a:buFontTx/>
              <a:buNone/>
              <a:defRPr sz="2000">
                <a:solidFill>
                  <a:srgbClr val="000000"/>
                </a:solidFill>
              </a:defRPr>
            </a:lvl2pPr>
            <a:lvl3pPr marL="0" indent="914400">
              <a:buClrTx/>
              <a:buSzTx/>
              <a:buFontTx/>
              <a:buNone/>
              <a:defRPr sz="2000">
                <a:solidFill>
                  <a:srgbClr val="000000"/>
                </a:solidFill>
              </a:defRPr>
            </a:lvl3pPr>
            <a:lvl4pPr marL="0" indent="1371600">
              <a:buClrTx/>
              <a:buSzTx/>
              <a:buFontTx/>
              <a:buNone/>
              <a:defRPr sz="2000">
                <a:solidFill>
                  <a:srgbClr val="000000"/>
                </a:solidFill>
              </a:defRPr>
            </a:lvl4pPr>
            <a:lvl5pPr marL="0" indent="1828800">
              <a:buClrTx/>
              <a:buSzTx/>
              <a:buFontTx/>
              <a:buNone/>
              <a:defRPr sz="20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Name Card">
    <p:spTree>
      <p:nvGrpSpPr>
        <p:cNvPr id="1" name=""/>
        <p:cNvGrpSpPr/>
        <p:nvPr/>
      </p:nvGrpSpPr>
      <p:grpSpPr>
        <a:xfrm>
          <a:off x="0" y="0"/>
          <a:ext cx="0" cy="0"/>
          <a:chOff x="0" y="0"/>
          <a:chExt cx="0" cy="0"/>
        </a:xfrm>
      </p:grpSpPr>
      <p:pic>
        <p:nvPicPr>
          <p:cNvPr id="153"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54" name="Title Text"/>
          <p:cNvSpPr txBox="1"/>
          <p:nvPr>
            <p:ph type="title"/>
          </p:nvPr>
        </p:nvSpPr>
        <p:spPr>
          <a:xfrm>
            <a:off x="1446212" y="982132"/>
            <a:ext cx="9296399" cy="2243669"/>
          </a:xfrm>
          <a:prstGeom prst="rect">
            <a:avLst/>
          </a:prstGeom>
        </p:spPr>
        <p:txBody>
          <a:bodyPr/>
          <a:lstStyle>
            <a:lvl1pPr>
              <a:defRPr sz="3200">
                <a:solidFill>
                  <a:srgbClr val="000000"/>
                </a:solidFill>
              </a:defRPr>
            </a:lvl1pPr>
          </a:lstStyle>
          <a:p>
            <a:pPr/>
            <a:r>
              <a:t>Title Text</a:t>
            </a:r>
          </a:p>
        </p:txBody>
      </p:sp>
      <p:sp>
        <p:nvSpPr>
          <p:cNvPr id="155" name="Body Level One…"/>
          <p:cNvSpPr txBox="1"/>
          <p:nvPr>
            <p:ph type="body" sz="quarter" idx="1"/>
          </p:nvPr>
        </p:nvSpPr>
        <p:spPr>
          <a:xfrm>
            <a:off x="1295400" y="3639311"/>
            <a:ext cx="9609669" cy="886969"/>
          </a:xfrm>
          <a:prstGeom prst="rect">
            <a:avLst/>
          </a:prstGeom>
        </p:spPr>
        <p:txBody>
          <a:bodyPr anchor="b"/>
          <a:lstStyle>
            <a:lvl1pPr marL="0" indent="0">
              <a:buClrTx/>
              <a:buSzTx/>
              <a:buFontTx/>
              <a:buNone/>
              <a:defRPr>
                <a:solidFill>
                  <a:srgbClr val="000000"/>
                </a:solidFill>
              </a:defRPr>
            </a:lvl1pPr>
            <a:lvl2pPr marL="0" indent="457200">
              <a:buClrTx/>
              <a:buSzTx/>
              <a:buFontTx/>
              <a:buNone/>
              <a:defRPr>
                <a:solidFill>
                  <a:srgbClr val="000000"/>
                </a:solidFill>
              </a:defRPr>
            </a:lvl2pPr>
            <a:lvl3pPr marL="0" indent="914400">
              <a:buClrTx/>
              <a:buSzTx/>
              <a:buFontTx/>
              <a:buNone/>
              <a:defRPr>
                <a:solidFill>
                  <a:srgbClr val="000000"/>
                </a:solidFill>
              </a:defRPr>
            </a:lvl3pPr>
            <a:lvl4pPr marL="0" indent="1371600">
              <a:buClrTx/>
              <a:buSzTx/>
              <a:buFontTx/>
              <a:buNone/>
              <a:defRPr>
                <a:solidFill>
                  <a:srgbClr val="000000"/>
                </a:solidFill>
              </a:defRPr>
            </a:lvl4pPr>
            <a:lvl5pPr marL="0" indent="1828800">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56" name="Text Placeholder 2"/>
          <p:cNvSpPr/>
          <p:nvPr>
            <p:ph type="body" sz="quarter" idx="13"/>
          </p:nvPr>
        </p:nvSpPr>
        <p:spPr>
          <a:xfrm>
            <a:off x="1295400" y="4529666"/>
            <a:ext cx="9609670" cy="1346201"/>
          </a:xfrm>
          <a:prstGeom prst="rect">
            <a:avLst/>
          </a:prstGeom>
        </p:spPr>
        <p:txBody>
          <a:bodyPr/>
          <a:lstStyle/>
          <a:p>
            <a:pPr marL="0" indent="0">
              <a:buClrTx/>
              <a:buSzTx/>
              <a:buFontTx/>
              <a:buNone/>
              <a:defRPr sz="1800">
                <a:solidFill>
                  <a:srgbClr val="000000"/>
                </a:solidFill>
              </a:defRPr>
            </a:pPr>
          </a:p>
        </p:txBody>
      </p:sp>
      <p:sp>
        <p:nvSpPr>
          <p:cNvPr id="157" name="TextBox 11"/>
          <p:cNvSpPr txBox="1"/>
          <p:nvPr/>
        </p:nvSpPr>
        <p:spPr>
          <a:xfrm>
            <a:off x="907732" y="555129"/>
            <a:ext cx="51816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lvl1pPr>
          </a:lstStyle>
          <a:p>
            <a:pPr/>
            <a:r>
              <a:t>“</a:t>
            </a:r>
          </a:p>
        </p:txBody>
      </p:sp>
      <p:sp>
        <p:nvSpPr>
          <p:cNvPr id="158" name="TextBox 12"/>
          <p:cNvSpPr txBox="1"/>
          <p:nvPr/>
        </p:nvSpPr>
        <p:spPr>
          <a:xfrm>
            <a:off x="10645986" y="2274428"/>
            <a:ext cx="518161" cy="1234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8000"/>
            </a:lvl1pPr>
          </a:lstStyle>
          <a:p>
            <a:pPr/>
            <a:r>
              <a:t>”</a:t>
            </a:r>
          </a:p>
        </p:txBody>
      </p:sp>
      <p:sp>
        <p:nvSpPr>
          <p:cNvPr id="159" name="Straight Connector 25"/>
          <p:cNvSpPr/>
          <p:nvPr/>
        </p:nvSpPr>
        <p:spPr>
          <a:xfrm>
            <a:off x="1396169" y="3429000"/>
            <a:ext cx="9407299" cy="0"/>
          </a:xfrm>
          <a:prstGeom prst="line">
            <a:avLst/>
          </a:prstGeom>
          <a:ln w="15875">
            <a:solidFill>
              <a:schemeClr val="accent1"/>
            </a:solidFill>
          </a:ln>
        </p:spPr>
        <p:txBody>
          <a:bodyPr lIns="45719" rIns="45719"/>
          <a:lstStyle/>
          <a:p>
            <a:pPr/>
          </a:p>
        </p:txBody>
      </p:sp>
      <p:sp>
        <p:nvSpPr>
          <p:cNvPr id="1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rue or False">
    <p:spTree>
      <p:nvGrpSpPr>
        <p:cNvPr id="1" name=""/>
        <p:cNvGrpSpPr/>
        <p:nvPr/>
      </p:nvGrpSpPr>
      <p:grpSpPr>
        <a:xfrm>
          <a:off x="0" y="0"/>
          <a:ext cx="0" cy="0"/>
          <a:chOff x="0" y="0"/>
          <a:chExt cx="0" cy="0"/>
        </a:xfrm>
      </p:grpSpPr>
      <p:pic>
        <p:nvPicPr>
          <p:cNvPr id="167"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168" name="Title Text"/>
          <p:cNvSpPr txBox="1"/>
          <p:nvPr>
            <p:ph type="title"/>
          </p:nvPr>
        </p:nvSpPr>
        <p:spPr>
          <a:xfrm>
            <a:off x="1295400" y="982132"/>
            <a:ext cx="9609668" cy="2243669"/>
          </a:xfrm>
          <a:prstGeom prst="rect">
            <a:avLst/>
          </a:prstGeom>
        </p:spPr>
        <p:txBody>
          <a:bodyPr/>
          <a:lstStyle/>
          <a:p>
            <a:pPr/>
            <a:r>
              <a:t>Title Text</a:t>
            </a:r>
          </a:p>
        </p:txBody>
      </p:sp>
      <p:sp>
        <p:nvSpPr>
          <p:cNvPr id="169" name="Body Level One…"/>
          <p:cNvSpPr txBox="1"/>
          <p:nvPr>
            <p:ph type="body" sz="quarter" idx="1"/>
          </p:nvPr>
        </p:nvSpPr>
        <p:spPr>
          <a:xfrm>
            <a:off x="1295400" y="3630167"/>
            <a:ext cx="9609669" cy="841249"/>
          </a:xfrm>
          <a:prstGeom prst="rect">
            <a:avLst/>
          </a:prstGeom>
        </p:spPr>
        <p:txBody>
          <a:bodyPr anchor="b"/>
          <a:lstStyle>
            <a:lvl1pPr marL="0" indent="0">
              <a:buClrTx/>
              <a:buSzTx/>
              <a:buFontTx/>
              <a:buNone/>
              <a:defRPr sz="2800">
                <a:solidFill>
                  <a:srgbClr val="000000"/>
                </a:solidFill>
              </a:defRPr>
            </a:lvl1pPr>
            <a:lvl2pPr marL="0" indent="457200">
              <a:buClrTx/>
              <a:buSzTx/>
              <a:buFontTx/>
              <a:buNone/>
              <a:defRPr sz="2800">
                <a:solidFill>
                  <a:srgbClr val="000000"/>
                </a:solidFill>
              </a:defRPr>
            </a:lvl2pPr>
            <a:lvl3pPr marL="0" indent="914400">
              <a:buClrTx/>
              <a:buSzTx/>
              <a:buFontTx/>
              <a:buNone/>
              <a:defRPr sz="2800">
                <a:solidFill>
                  <a:srgbClr val="000000"/>
                </a:solidFill>
              </a:defRPr>
            </a:lvl3pPr>
            <a:lvl4pPr marL="0" indent="1371600">
              <a:buClrTx/>
              <a:buSzTx/>
              <a:buFontTx/>
              <a:buNone/>
              <a:defRPr sz="2800">
                <a:solidFill>
                  <a:srgbClr val="000000"/>
                </a:solidFill>
              </a:defRPr>
            </a:lvl4pPr>
            <a:lvl5pPr marL="0" indent="1828800">
              <a:buClrTx/>
              <a:buSzTx/>
              <a:buFontTx/>
              <a:buNone/>
              <a:defRPr sz="28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170" name="Text Placeholder 2"/>
          <p:cNvSpPr/>
          <p:nvPr>
            <p:ph type="body" sz="quarter" idx="13"/>
          </p:nvPr>
        </p:nvSpPr>
        <p:spPr>
          <a:xfrm>
            <a:off x="1295400" y="4470398"/>
            <a:ext cx="9609671" cy="1405468"/>
          </a:xfrm>
          <a:prstGeom prst="rect">
            <a:avLst/>
          </a:prstGeom>
        </p:spPr>
        <p:txBody>
          <a:bodyPr/>
          <a:lstStyle/>
          <a:p>
            <a:pPr marL="0" indent="0">
              <a:buClrTx/>
              <a:buSzTx/>
              <a:buFontTx/>
              <a:buNone/>
              <a:defRPr sz="1800">
                <a:solidFill>
                  <a:srgbClr val="000000"/>
                </a:solidFill>
              </a:defRPr>
            </a:pPr>
          </a:p>
        </p:txBody>
      </p:sp>
      <p:sp>
        <p:nvSpPr>
          <p:cNvPr id="171" name="Straight Connector 14"/>
          <p:cNvSpPr/>
          <p:nvPr/>
        </p:nvSpPr>
        <p:spPr>
          <a:xfrm>
            <a:off x="1396169" y="3429000"/>
            <a:ext cx="9407299" cy="0"/>
          </a:xfrm>
          <a:prstGeom prst="line">
            <a:avLst/>
          </a:prstGeom>
          <a:ln w="15875">
            <a:solidFill>
              <a:schemeClr val="accent1"/>
            </a:solidFill>
          </a:ln>
        </p:spPr>
        <p:txBody>
          <a:bodyPr lIns="45719" rIns="45719"/>
          <a:lstStyle/>
          <a:p>
            <a:pPr/>
          </a:p>
        </p:txBody>
      </p:sp>
      <p:sp>
        <p:nvSpPr>
          <p:cNvPr id="1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3" name="Straight Connector 6"/>
          <p:cNvSpPr/>
          <p:nvPr/>
        </p:nvSpPr>
        <p:spPr>
          <a:xfrm>
            <a:off x="1396169" y="2421465"/>
            <a:ext cx="9407299" cy="1"/>
          </a:xfrm>
          <a:prstGeom prst="line">
            <a:avLst/>
          </a:prstGeom>
          <a:ln w="15875">
            <a:solidFill>
              <a:schemeClr val="accent1"/>
            </a:solidFill>
          </a:ln>
        </p:spPr>
        <p:txBody>
          <a:bodyPr lIns="45719" rIns="45719"/>
          <a:lstStyle/>
          <a:p>
            <a:pPr/>
          </a:p>
        </p:txBody>
      </p:sp>
      <p:sp>
        <p:nvSpPr>
          <p:cNvPr id="24" name="Title Text"/>
          <p:cNvSpPr txBox="1"/>
          <p:nvPr>
            <p:ph type="title"/>
          </p:nvPr>
        </p:nvSpPr>
        <p:spPr>
          <a:xfrm>
            <a:off x="1295402" y="982132"/>
            <a:ext cx="9601197" cy="1303868"/>
          </a:xfrm>
          <a:prstGeom prst="rect">
            <a:avLst/>
          </a:prstGeom>
        </p:spPr>
        <p:txBody>
          <a:bodyPr/>
          <a:lstStyle/>
          <a:p>
            <a:pPr/>
            <a:r>
              <a:t>Title Text</a:t>
            </a:r>
          </a:p>
        </p:txBody>
      </p:sp>
      <p:sp>
        <p:nvSpPr>
          <p:cNvPr id="25" name="Body Level One…"/>
          <p:cNvSpPr txBox="1"/>
          <p:nvPr>
            <p:ph type="body" sz="half" idx="1"/>
          </p:nvPr>
        </p:nvSpPr>
        <p:spPr>
          <a:xfrm>
            <a:off x="1295400" y="2556931"/>
            <a:ext cx="9601198" cy="33189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34" name="Title Text"/>
          <p:cNvSpPr txBox="1"/>
          <p:nvPr>
            <p:ph type="title"/>
          </p:nvPr>
        </p:nvSpPr>
        <p:spPr>
          <a:xfrm>
            <a:off x="2015069" y="1752606"/>
            <a:ext cx="8158689" cy="1822514"/>
          </a:xfrm>
          <a:prstGeom prst="rect">
            <a:avLst/>
          </a:prstGeom>
        </p:spPr>
        <p:txBody>
          <a:bodyPr anchor="b"/>
          <a:lstStyle/>
          <a:p>
            <a:pPr/>
            <a:r>
              <a:t>Title Text</a:t>
            </a:r>
          </a:p>
        </p:txBody>
      </p:sp>
      <p:sp>
        <p:nvSpPr>
          <p:cNvPr id="35" name="Body Level One…"/>
          <p:cNvSpPr txBox="1"/>
          <p:nvPr>
            <p:ph type="body" sz="quarter" idx="1"/>
          </p:nvPr>
        </p:nvSpPr>
        <p:spPr>
          <a:xfrm>
            <a:off x="2015066" y="3846050"/>
            <a:ext cx="8158692" cy="954548"/>
          </a:xfrm>
          <a:prstGeom prst="rect">
            <a:avLst/>
          </a:prstGeom>
        </p:spPr>
        <p:txBody>
          <a:bodyPr/>
          <a:lstStyle>
            <a:lvl1pPr marL="0" indent="0" algn="ctr">
              <a:buClrTx/>
              <a:buSzTx/>
              <a:buFontTx/>
              <a:buNone/>
              <a:defRPr>
                <a:solidFill>
                  <a:srgbClr val="000000"/>
                </a:solidFill>
              </a:defRPr>
            </a:lvl1pPr>
            <a:lvl2pPr marL="0" indent="457200" algn="ctr">
              <a:buClrTx/>
              <a:buSzTx/>
              <a:buFontTx/>
              <a:buNone/>
              <a:defRPr>
                <a:solidFill>
                  <a:srgbClr val="000000"/>
                </a:solidFill>
              </a:defRPr>
            </a:lvl2pPr>
            <a:lvl3pPr marL="0" indent="914400" algn="ctr">
              <a:buClrTx/>
              <a:buSzTx/>
              <a:buFontTx/>
              <a:buNone/>
              <a:defRPr>
                <a:solidFill>
                  <a:srgbClr val="000000"/>
                </a:solidFill>
              </a:defRPr>
            </a:lvl3pPr>
            <a:lvl4pPr marL="0" indent="1371600" algn="ctr">
              <a:buClrTx/>
              <a:buSzTx/>
              <a:buFontTx/>
              <a:buNone/>
              <a:defRPr>
                <a:solidFill>
                  <a:srgbClr val="000000"/>
                </a:solidFill>
              </a:defRPr>
            </a:lvl4pPr>
            <a:lvl5pPr marL="0" indent="1828800" algn="ctr">
              <a:buClrTx/>
              <a:buSzTx/>
              <a:buFontTx/>
              <a:buNone/>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6" name="Straight Connector 15"/>
          <p:cNvSpPr/>
          <p:nvPr/>
        </p:nvSpPr>
        <p:spPr>
          <a:xfrm>
            <a:off x="2012723" y="3710585"/>
            <a:ext cx="8163381" cy="1"/>
          </a:xfrm>
          <a:prstGeom prst="line">
            <a:avLst/>
          </a:prstGeom>
          <a:ln w="15875">
            <a:solidFill>
              <a:schemeClr val="accent1"/>
            </a:solidFill>
          </a:ln>
        </p:spPr>
        <p:txBody>
          <a:bodyPr lIns="45719" rIns="45719"/>
          <a:lstStyle/>
          <a:p>
            <a:pP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44"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45" name="Straight Connector 7"/>
          <p:cNvSpPr/>
          <p:nvPr/>
        </p:nvSpPr>
        <p:spPr>
          <a:xfrm>
            <a:off x="1396169" y="2421465"/>
            <a:ext cx="9407299" cy="1"/>
          </a:xfrm>
          <a:prstGeom prst="line">
            <a:avLst/>
          </a:prstGeom>
          <a:ln w="15875">
            <a:solidFill>
              <a:schemeClr val="accent1"/>
            </a:solidFill>
          </a:ln>
        </p:spPr>
        <p:txBody>
          <a:bodyPr lIns="45719" rIns="45719"/>
          <a:lstStyle/>
          <a:p>
            <a:pPr/>
          </a:p>
        </p:txBody>
      </p:sp>
      <p:sp>
        <p:nvSpPr>
          <p:cNvPr id="46" name="Title Text"/>
          <p:cNvSpPr txBox="1"/>
          <p:nvPr>
            <p:ph type="title"/>
          </p:nvPr>
        </p:nvSpPr>
        <p:spPr>
          <a:xfrm>
            <a:off x="1295402" y="982132"/>
            <a:ext cx="9601197" cy="1303868"/>
          </a:xfrm>
          <a:prstGeom prst="rect">
            <a:avLst/>
          </a:prstGeom>
        </p:spPr>
        <p:txBody>
          <a:bodyPr/>
          <a:lstStyle/>
          <a:p>
            <a:pPr/>
            <a:r>
              <a:t>Title Text</a:t>
            </a:r>
          </a:p>
        </p:txBody>
      </p:sp>
      <p:sp>
        <p:nvSpPr>
          <p:cNvPr id="47" name="Body Level One…"/>
          <p:cNvSpPr txBox="1"/>
          <p:nvPr>
            <p:ph type="body" sz="quarter" idx="1"/>
          </p:nvPr>
        </p:nvSpPr>
        <p:spPr>
          <a:xfrm>
            <a:off x="1298447" y="2560320"/>
            <a:ext cx="4718305" cy="331012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55"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56" name="Title Text"/>
          <p:cNvSpPr txBox="1"/>
          <p:nvPr>
            <p:ph type="title"/>
          </p:nvPr>
        </p:nvSpPr>
        <p:spPr>
          <a:xfrm>
            <a:off x="1295402" y="982132"/>
            <a:ext cx="9601197" cy="1303868"/>
          </a:xfrm>
          <a:prstGeom prst="rect">
            <a:avLst/>
          </a:prstGeom>
        </p:spPr>
        <p:txBody>
          <a:bodyPr/>
          <a:lstStyle/>
          <a:p>
            <a:pPr/>
            <a:r>
              <a:t>Title Text</a:t>
            </a:r>
          </a:p>
        </p:txBody>
      </p:sp>
      <p:sp>
        <p:nvSpPr>
          <p:cNvPr id="57" name="Body Level One…"/>
          <p:cNvSpPr txBox="1"/>
          <p:nvPr>
            <p:ph type="body" sz="quarter" idx="1"/>
          </p:nvPr>
        </p:nvSpPr>
        <p:spPr>
          <a:xfrm>
            <a:off x="1295400" y="2658533"/>
            <a:ext cx="4718304" cy="576263"/>
          </a:xfrm>
          <a:prstGeom prst="rect">
            <a:avLst/>
          </a:prstGeom>
        </p:spPr>
        <p:txBody>
          <a:bodyPr anchor="b"/>
          <a:lstStyle>
            <a:lvl1pPr marL="0" indent="0">
              <a:buClrTx/>
              <a:buSzTx/>
              <a:buFontTx/>
              <a:buNone/>
              <a:defRPr sz="2800">
                <a:solidFill>
                  <a:schemeClr val="accent1"/>
                </a:solidFill>
              </a:defRPr>
            </a:lvl1pPr>
            <a:lvl2pPr marL="0" indent="457200">
              <a:buClrTx/>
              <a:buSzTx/>
              <a:buFontTx/>
              <a:buNone/>
              <a:defRPr sz="2800">
                <a:solidFill>
                  <a:schemeClr val="accent1"/>
                </a:solidFill>
              </a:defRPr>
            </a:lvl2pPr>
            <a:lvl3pPr marL="0" indent="914400">
              <a:buClrTx/>
              <a:buSzTx/>
              <a:buFontTx/>
              <a:buNone/>
              <a:defRPr sz="2800">
                <a:solidFill>
                  <a:schemeClr val="accent1"/>
                </a:solidFill>
              </a:defRPr>
            </a:lvl3pPr>
            <a:lvl4pPr marL="0" indent="1371600">
              <a:buClrTx/>
              <a:buSzTx/>
              <a:buFontTx/>
              <a:buNone/>
              <a:defRPr sz="2800">
                <a:solidFill>
                  <a:schemeClr val="accent1"/>
                </a:solidFill>
              </a:defRPr>
            </a:lvl4pPr>
            <a:lvl5pPr marL="0" indent="1828800">
              <a:buClrTx/>
              <a:buSzTx/>
              <a:buFontTx/>
              <a:buNone/>
              <a:defRPr sz="28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58" name="Text Placeholder 4"/>
          <p:cNvSpPr/>
          <p:nvPr>
            <p:ph type="body" sz="quarter" idx="13"/>
          </p:nvPr>
        </p:nvSpPr>
        <p:spPr>
          <a:xfrm>
            <a:off x="6180671" y="2658533"/>
            <a:ext cx="4718305" cy="576263"/>
          </a:xfrm>
          <a:prstGeom prst="rect">
            <a:avLst/>
          </a:prstGeom>
        </p:spPr>
        <p:txBody>
          <a:bodyPr anchor="b"/>
          <a:lstStyle/>
          <a:p>
            <a:pPr marL="0" indent="0">
              <a:buClrTx/>
              <a:buSzTx/>
              <a:buFontTx/>
              <a:buNone/>
              <a:defRPr sz="2800">
                <a:solidFill>
                  <a:schemeClr val="accent1"/>
                </a:solidFill>
              </a:defRPr>
            </a:pPr>
          </a:p>
        </p:txBody>
      </p:sp>
      <p:sp>
        <p:nvSpPr>
          <p:cNvPr id="59" name="Straight Connector 17"/>
          <p:cNvSpPr/>
          <p:nvPr/>
        </p:nvSpPr>
        <p:spPr>
          <a:xfrm>
            <a:off x="1396169" y="2421465"/>
            <a:ext cx="9407299" cy="1"/>
          </a:xfrm>
          <a:prstGeom prst="line">
            <a:avLst/>
          </a:prstGeom>
          <a:ln w="15875">
            <a:solidFill>
              <a:schemeClr val="accent1"/>
            </a:solidFill>
          </a:ln>
        </p:spPr>
        <p:txBody>
          <a:bodyPr lIns="45719" rIns="45719"/>
          <a:lstStyle/>
          <a:p>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67"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68" name="Title Text"/>
          <p:cNvSpPr txBox="1"/>
          <p:nvPr>
            <p:ph type="title"/>
          </p:nvPr>
        </p:nvSpPr>
        <p:spPr>
          <a:xfrm>
            <a:off x="1295402" y="982132"/>
            <a:ext cx="9601197" cy="1303868"/>
          </a:xfrm>
          <a:prstGeom prst="rect">
            <a:avLst/>
          </a:prstGeom>
        </p:spPr>
        <p:txBody>
          <a:bodyPr/>
          <a:lstStyle/>
          <a:p>
            <a:pPr/>
            <a:r>
              <a:t>Title Text</a:t>
            </a:r>
          </a:p>
        </p:txBody>
      </p:sp>
      <p:sp>
        <p:nvSpPr>
          <p:cNvPr id="69" name="Straight Connector 13"/>
          <p:cNvSpPr/>
          <p:nvPr/>
        </p:nvSpPr>
        <p:spPr>
          <a:xfrm>
            <a:off x="1396169" y="2421465"/>
            <a:ext cx="9407299" cy="1"/>
          </a:xfrm>
          <a:prstGeom prst="line">
            <a:avLst/>
          </a:prstGeom>
          <a:ln w="15875">
            <a:solidFill>
              <a:schemeClr val="accent1"/>
            </a:solidFill>
          </a:ln>
        </p:spPr>
        <p:txBody>
          <a:bodyPr lIns="45719" rIns="45719"/>
          <a:lstStyle/>
          <a:p>
            <a:pP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84"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85" name="Title Text"/>
          <p:cNvSpPr txBox="1"/>
          <p:nvPr>
            <p:ph type="title"/>
          </p:nvPr>
        </p:nvSpPr>
        <p:spPr>
          <a:xfrm>
            <a:off x="1293811" y="1388534"/>
            <a:ext cx="3718455" cy="1371601"/>
          </a:xfrm>
          <a:prstGeom prst="rect">
            <a:avLst/>
          </a:prstGeom>
        </p:spPr>
        <p:txBody>
          <a:bodyPr anchor="b"/>
          <a:lstStyle>
            <a:lvl1pPr>
              <a:defRPr sz="2400"/>
            </a:lvl1pPr>
          </a:lstStyle>
          <a:p>
            <a:pPr/>
            <a:r>
              <a:t>Title Text</a:t>
            </a:r>
          </a:p>
        </p:txBody>
      </p:sp>
      <p:sp>
        <p:nvSpPr>
          <p:cNvPr id="86" name="Body Level One…"/>
          <p:cNvSpPr txBox="1"/>
          <p:nvPr>
            <p:ph type="body" sz="half" idx="1"/>
          </p:nvPr>
        </p:nvSpPr>
        <p:spPr>
          <a:xfrm>
            <a:off x="5418668" y="982131"/>
            <a:ext cx="5469467" cy="4893736"/>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87" name="Text Placeholder 3"/>
          <p:cNvSpPr/>
          <p:nvPr>
            <p:ph type="body" sz="quarter" idx="13"/>
          </p:nvPr>
        </p:nvSpPr>
        <p:spPr>
          <a:xfrm>
            <a:off x="1293811" y="3031064"/>
            <a:ext cx="3718455" cy="2438406"/>
          </a:xfrm>
          <a:prstGeom prst="rect">
            <a:avLst/>
          </a:prstGeom>
        </p:spPr>
        <p:txBody>
          <a:bodyPr/>
          <a:lstStyle/>
          <a:p>
            <a:pPr marL="0" indent="0" algn="ctr">
              <a:buClrTx/>
              <a:buSzTx/>
              <a:buFontTx/>
              <a:buNone/>
              <a:defRPr sz="1600"/>
            </a:pPr>
          </a:p>
        </p:txBody>
      </p:sp>
      <p:sp>
        <p:nvSpPr>
          <p:cNvPr id="88" name="Straight Connector 15"/>
          <p:cNvSpPr/>
          <p:nvPr/>
        </p:nvSpPr>
        <p:spPr>
          <a:xfrm>
            <a:off x="1396169" y="2912533"/>
            <a:ext cx="3514499" cy="1"/>
          </a:xfrm>
          <a:prstGeom prst="line">
            <a:avLst/>
          </a:prstGeom>
          <a:ln w="15875">
            <a:solidFill>
              <a:schemeClr val="accent1"/>
            </a:solidFill>
          </a:ln>
        </p:spPr>
        <p:txBody>
          <a:bodyPr lIns="45719" rIns="45719"/>
          <a:lstStyle/>
          <a:p>
            <a:pP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96" name="Picture 6" descr="Picture 6"/>
          <p:cNvPicPr>
            <a:picLocks noChangeAspect="1"/>
          </p:cNvPicPr>
          <p:nvPr/>
        </p:nvPicPr>
        <p:blipFill>
          <a:blip r:embed="rId2">
            <a:extLst/>
          </a:blip>
          <a:stretch>
            <a:fillRect/>
          </a:stretch>
        </p:blipFill>
        <p:spPr>
          <a:xfrm>
            <a:off x="0" y="0"/>
            <a:ext cx="12188825" cy="6856215"/>
          </a:xfrm>
          <a:prstGeom prst="rect">
            <a:avLst/>
          </a:prstGeom>
          <a:ln w="12700">
            <a:miter lim="400000"/>
          </a:ln>
        </p:spPr>
      </p:pic>
      <p:sp>
        <p:nvSpPr>
          <p:cNvPr id="97" name="Title Text"/>
          <p:cNvSpPr txBox="1"/>
          <p:nvPr>
            <p:ph type="title"/>
          </p:nvPr>
        </p:nvSpPr>
        <p:spPr>
          <a:xfrm>
            <a:off x="1295399" y="1883831"/>
            <a:ext cx="6241816" cy="1371601"/>
          </a:xfrm>
          <a:prstGeom prst="rect">
            <a:avLst/>
          </a:prstGeom>
        </p:spPr>
        <p:txBody>
          <a:bodyPr anchor="b"/>
          <a:lstStyle>
            <a:lvl1pPr>
              <a:defRPr sz="2800"/>
            </a:lvl1pPr>
          </a:lstStyle>
          <a:p>
            <a:pPr/>
            <a:r>
              <a:t>Title Text</a:t>
            </a:r>
          </a:p>
        </p:txBody>
      </p:sp>
      <p:sp>
        <p:nvSpPr>
          <p:cNvPr id="98" name="Picture Placeholder 2"/>
          <p:cNvSpPr/>
          <p:nvPr>
            <p:ph type="pic" sz="quarter" idx="13"/>
          </p:nvPr>
        </p:nvSpPr>
        <p:spPr>
          <a:xfrm>
            <a:off x="8094830" y="1041400"/>
            <a:ext cx="3063348" cy="4775200"/>
          </a:xfrm>
          <a:prstGeom prst="rect">
            <a:avLst/>
          </a:prstGeom>
          <a:ln w="57150">
            <a:solidFill>
              <a:srgbClr val="808080"/>
            </a:solidFill>
            <a:miter lim="800000"/>
          </a:ln>
        </p:spPr>
        <p:txBody>
          <a:bodyPr lIns="91439" rIns="91439">
            <a:noAutofit/>
          </a:bodyPr>
          <a:lstStyle/>
          <a:p>
            <a:pPr/>
          </a:p>
        </p:txBody>
      </p:sp>
      <p:sp>
        <p:nvSpPr>
          <p:cNvPr id="99" name="Body Level One…"/>
          <p:cNvSpPr txBox="1"/>
          <p:nvPr>
            <p:ph type="body" sz="quarter" idx="1"/>
          </p:nvPr>
        </p:nvSpPr>
        <p:spPr>
          <a:xfrm>
            <a:off x="1295399" y="3255431"/>
            <a:ext cx="6241816" cy="1828801"/>
          </a:xfrm>
          <a:prstGeom prst="rect">
            <a:avLst/>
          </a:prstGeom>
        </p:spPr>
        <p:txBody>
          <a:bodyPr/>
          <a:lstStyle>
            <a:lvl1pPr marL="0" indent="0" algn="ctr">
              <a:buClrTx/>
              <a:buSzTx/>
              <a:buFontTx/>
              <a:buNone/>
              <a:defRPr sz="1800"/>
            </a:lvl1pPr>
            <a:lvl2pPr marL="0" indent="457200" algn="ctr">
              <a:buClrTx/>
              <a:buSzTx/>
              <a:buFontTx/>
              <a:buNone/>
              <a:defRPr sz="1800"/>
            </a:lvl2pPr>
            <a:lvl3pPr marL="0" indent="914400" algn="ctr">
              <a:buClrTx/>
              <a:buSzTx/>
              <a:buFontTx/>
              <a:buNone/>
              <a:defRPr sz="1800"/>
            </a:lvl3pPr>
            <a:lvl4pPr marL="0" indent="1371600" algn="ctr">
              <a:buClrTx/>
              <a:buSzTx/>
              <a:buFontTx/>
              <a:buNone/>
              <a:defRPr sz="1800"/>
            </a:lvl4pPr>
            <a:lvl5pPr marL="0" indent="1828800" algn="ctr">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3">
            <a:extLst/>
          </a:blip>
          <a:stretch>
            <a:fillRect/>
          </a:stretch>
        </p:blipFill>
        <p:spPr>
          <a:xfrm>
            <a:off x="0" y="0"/>
            <a:ext cx="12188825" cy="6856215"/>
          </a:xfrm>
          <a:prstGeom prst="rect">
            <a:avLst/>
          </a:prstGeom>
          <a:ln w="12700">
            <a:miter lim="400000"/>
          </a:ln>
        </p:spPr>
      </p:pic>
      <p:sp>
        <p:nvSpPr>
          <p:cNvPr id="3"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0673395" y="5986779"/>
            <a:ext cx="223204" cy="243841"/>
          </a:xfrm>
          <a:prstGeom prst="rect">
            <a:avLst/>
          </a:prstGeom>
          <a:ln w="12700">
            <a:miter lim="400000"/>
          </a:ln>
        </p:spPr>
        <p:txBody>
          <a:bodyPr wrap="none" lIns="45719" rIns="45719" anchor="ctr">
            <a:spAutoFit/>
          </a:bodyPr>
          <a:lstStyle>
            <a:lvl1pPr algn="r">
              <a:defRPr sz="1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mj-lt"/>
          <a:ea typeface="+mj-ea"/>
          <a:cs typeface="+mj-cs"/>
          <a:sym typeface="Garamond"/>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mj-lt"/>
          <a:ea typeface="+mj-ea"/>
          <a:cs typeface="+mj-cs"/>
          <a:sym typeface="Garamond"/>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mj-lt"/>
          <a:ea typeface="+mj-ea"/>
          <a:cs typeface="+mj-cs"/>
          <a:sym typeface="Garamond"/>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mj-lt"/>
          <a:ea typeface="+mj-ea"/>
          <a:cs typeface="+mj-cs"/>
          <a:sym typeface="Garamond"/>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mj-lt"/>
          <a:ea typeface="+mj-ea"/>
          <a:cs typeface="+mj-cs"/>
          <a:sym typeface="Garamond"/>
        </a:defRPr>
      </a:lvl5pPr>
      <a:lvl6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mj-lt"/>
          <a:ea typeface="+mj-ea"/>
          <a:cs typeface="+mj-cs"/>
          <a:sym typeface="Garamond"/>
        </a:defRPr>
      </a:lvl6pPr>
      <a:lvl7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mj-lt"/>
          <a:ea typeface="+mj-ea"/>
          <a:cs typeface="+mj-cs"/>
          <a:sym typeface="Garamond"/>
        </a:defRPr>
      </a:lvl7pPr>
      <a:lvl8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mj-lt"/>
          <a:ea typeface="+mj-ea"/>
          <a:cs typeface="+mj-cs"/>
          <a:sym typeface="Garamond"/>
        </a:defRPr>
      </a:lvl8pPr>
      <a:lvl9pPr marL="0" marR="0" indent="0" algn="ctr" defTabSz="457200" rtl="0" latinLnBrk="0">
        <a:lnSpc>
          <a:spcPct val="100000"/>
        </a:lnSpc>
        <a:spcBef>
          <a:spcPts val="0"/>
        </a:spcBef>
        <a:spcAft>
          <a:spcPts val="0"/>
        </a:spcAft>
        <a:buClrTx/>
        <a:buSzTx/>
        <a:buFontTx/>
        <a:buNone/>
        <a:tabLst/>
        <a:defRPr b="0" baseline="0" cap="none" i="0" spc="0" strike="noStrike" sz="4400" u="none">
          <a:solidFill>
            <a:srgbClr val="262626"/>
          </a:solidFill>
          <a:uFillTx/>
          <a:latin typeface="+mj-lt"/>
          <a:ea typeface="+mj-ea"/>
          <a:cs typeface="+mj-cs"/>
          <a:sym typeface="Garamond"/>
        </a:defRPr>
      </a:lvl9pPr>
    </p:titleStyle>
    <p:bodyStyle>
      <a:lvl1pPr marL="285750" marR="0" indent="-28575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mj-lt"/>
          <a:ea typeface="+mj-ea"/>
          <a:cs typeface="+mj-cs"/>
          <a:sym typeface="Garamond"/>
        </a:defRPr>
      </a:lvl1pPr>
      <a:lvl2pPr marL="800100" marR="0" indent="-34290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mj-lt"/>
          <a:ea typeface="+mj-ea"/>
          <a:cs typeface="+mj-cs"/>
          <a:sym typeface="Garamond"/>
        </a:defRPr>
      </a:lvl2pPr>
      <a:lvl3pPr marL="1295400" marR="0" indent="-381000"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mj-lt"/>
          <a:ea typeface="+mj-ea"/>
          <a:cs typeface="+mj-cs"/>
          <a:sym typeface="Garamond"/>
        </a:defRPr>
      </a:lvl3pPr>
      <a:lvl4pPr marL="1628775" marR="0" indent="-25717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mj-lt"/>
          <a:ea typeface="+mj-ea"/>
          <a:cs typeface="+mj-cs"/>
          <a:sym typeface="Garamond"/>
        </a:defRPr>
      </a:lvl4pPr>
      <a:lvl5pPr marL="2122714" marR="0" indent="-293914"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mj-lt"/>
          <a:ea typeface="+mj-ea"/>
          <a:cs typeface="+mj-cs"/>
          <a:sym typeface="Garamond"/>
        </a:defRPr>
      </a:lvl5pPr>
      <a:lvl6pPr marL="2677885" marR="0" indent="-39188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mj-lt"/>
          <a:ea typeface="+mj-ea"/>
          <a:cs typeface="+mj-cs"/>
          <a:sym typeface="Garamond"/>
        </a:defRPr>
      </a:lvl6pPr>
      <a:lvl7pPr marL="3135085" marR="0" indent="-39188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mj-lt"/>
          <a:ea typeface="+mj-ea"/>
          <a:cs typeface="+mj-cs"/>
          <a:sym typeface="Garamond"/>
        </a:defRPr>
      </a:lvl7pPr>
      <a:lvl8pPr marL="3592285" marR="0" indent="-39188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mj-lt"/>
          <a:ea typeface="+mj-ea"/>
          <a:cs typeface="+mj-cs"/>
          <a:sym typeface="Garamond"/>
        </a:defRPr>
      </a:lvl8pPr>
      <a:lvl9pPr marL="4049485" marR="0" indent="-391885" algn="l" defTabSz="457200" rtl="0" latinLnBrk="0">
        <a:lnSpc>
          <a:spcPct val="100000"/>
        </a:lnSpc>
        <a:spcBef>
          <a:spcPts val="600"/>
        </a:spcBef>
        <a:spcAft>
          <a:spcPts val="0"/>
        </a:spcAft>
        <a:buClr>
          <a:schemeClr val="accent1"/>
        </a:buClr>
        <a:buSzPct val="115000"/>
        <a:buFont typeface="Arial"/>
        <a:buChar char="•"/>
        <a:tabLst/>
        <a:defRPr b="0" baseline="0" cap="none" i="0" spc="0" strike="noStrike" sz="2400" u="none">
          <a:solidFill>
            <a:srgbClr val="262626"/>
          </a:solidFill>
          <a:uFillTx/>
          <a:latin typeface="+mj-lt"/>
          <a:ea typeface="+mj-ea"/>
          <a:cs typeface="+mj-cs"/>
          <a:sym typeface="Garamond"/>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Garamon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blenko.co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5704B"/>
        </a:solidFill>
      </p:bgPr>
    </p:bg>
    <p:spTree>
      <p:nvGrpSpPr>
        <p:cNvPr id="1" name=""/>
        <p:cNvGrpSpPr/>
        <p:nvPr/>
      </p:nvGrpSpPr>
      <p:grpSpPr>
        <a:xfrm>
          <a:off x="0" y="0"/>
          <a:ext cx="0" cy="0"/>
          <a:chOff x="0" y="0"/>
          <a:chExt cx="0" cy="0"/>
        </a:xfrm>
      </p:grpSpPr>
      <p:sp>
        <p:nvSpPr>
          <p:cNvPr id="181" name="Title 1"/>
          <p:cNvSpPr txBox="1"/>
          <p:nvPr>
            <p:ph type="ctrTitle"/>
          </p:nvPr>
        </p:nvSpPr>
        <p:spPr>
          <a:xfrm>
            <a:off x="2692398" y="1871130"/>
            <a:ext cx="6815669" cy="1515534"/>
          </a:xfrm>
          <a:prstGeom prst="rect">
            <a:avLst/>
          </a:prstGeom>
        </p:spPr>
        <p:txBody>
          <a:bodyPr/>
          <a:lstStyle>
            <a:lvl1pPr defTabSz="425195">
              <a:defRPr sz="5022">
                <a:solidFill>
                  <a:srgbClr val="B3691F"/>
                </a:solidFill>
              </a:defRPr>
            </a:lvl1pPr>
          </a:lstStyle>
          <a:p>
            <a:pPr/>
            <a:r>
              <a:t>Sallie Holder Blue Glass Collection</a:t>
            </a:r>
          </a:p>
        </p:txBody>
      </p:sp>
      <p:sp>
        <p:nvSpPr>
          <p:cNvPr id="182" name="Subtitle 2"/>
          <p:cNvSpPr txBox="1"/>
          <p:nvPr>
            <p:ph type="subTitle" sz="quarter" idx="1"/>
          </p:nvPr>
        </p:nvSpPr>
        <p:spPr>
          <a:xfrm>
            <a:off x="2548646" y="3641793"/>
            <a:ext cx="7111457" cy="1655762"/>
          </a:xfrm>
          <a:prstGeom prst="rect">
            <a:avLst/>
          </a:prstGeom>
        </p:spPr>
        <p:txBody>
          <a:bodyPr/>
          <a:lstStyle/>
          <a:p>
            <a:pPr algn="r">
              <a:defRPr sz="1900"/>
            </a:pPr>
          </a:p>
          <a:p>
            <a:pPr algn="r">
              <a:defRPr sz="1900">
                <a:solidFill>
                  <a:srgbClr val="EBBA8A"/>
                </a:solidFill>
              </a:defRPr>
            </a:pPr>
          </a:p>
          <a:p>
            <a:pPr algn="r">
              <a:defRPr sz="1900">
                <a:solidFill>
                  <a:srgbClr val="B3691F"/>
                </a:solidFill>
              </a:defRPr>
            </a:pPr>
            <a:r>
              <a:t>Printed transcript from </a:t>
            </a:r>
          </a:p>
          <a:p>
            <a:pPr algn="r">
              <a:defRPr sz="1900">
                <a:solidFill>
                  <a:srgbClr val="B3691F"/>
                </a:solidFill>
              </a:defRPr>
            </a:pPr>
            <a:r>
              <a:t>UPWC Zoom Meeting: 1/3/2022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ectangle 1"/>
          <p:cNvSpPr/>
          <p:nvPr/>
        </p:nvSpPr>
        <p:spPr>
          <a:xfrm>
            <a:off x="0" y="0"/>
            <a:ext cx="12192000" cy="6858000"/>
          </a:xfrm>
          <a:prstGeom prst="rect">
            <a:avLst/>
          </a:prstGeom>
          <a:solidFill>
            <a:srgbClr val="000000"/>
          </a:solidFill>
          <a:ln w="15875">
            <a:solidFill>
              <a:srgbClr val="000000"/>
            </a:solidFill>
          </a:ln>
        </p:spPr>
        <p:txBody>
          <a:bodyPr lIns="45719" rIns="45719" anchor="ctr"/>
          <a:lstStyle/>
          <a:p>
            <a:pPr algn="ctr">
              <a:defRPr>
                <a:solidFill>
                  <a:srgbClr val="FFFFFF"/>
                </a:solidFill>
              </a:defRPr>
            </a:pPr>
          </a:p>
        </p:txBody>
      </p:sp>
      <p:grpSp>
        <p:nvGrpSpPr>
          <p:cNvPr id="221" name="Picture 3"/>
          <p:cNvGrpSpPr/>
          <p:nvPr/>
        </p:nvGrpSpPr>
        <p:grpSpPr>
          <a:xfrm>
            <a:off x="402588" y="232495"/>
            <a:ext cx="6983733" cy="6244506"/>
            <a:chOff x="0" y="0"/>
            <a:chExt cx="6983731" cy="6244504"/>
          </a:xfrm>
        </p:grpSpPr>
        <p:sp>
          <p:nvSpPr>
            <p:cNvPr id="219" name="Shape"/>
            <p:cNvSpPr/>
            <p:nvPr/>
          </p:nvSpPr>
          <p:spPr>
            <a:xfrm>
              <a:off x="-1" y="0"/>
              <a:ext cx="6983733" cy="62445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743" y="0"/>
                    <a:pt x="1660" y="0"/>
                  </a:cubicBezTo>
                  <a:lnTo>
                    <a:pt x="19940" y="0"/>
                  </a:lnTo>
                  <a:lnTo>
                    <a:pt x="19940" y="0"/>
                  </a:lnTo>
                  <a:cubicBezTo>
                    <a:pt x="20857" y="0"/>
                    <a:pt x="21600" y="831"/>
                    <a:pt x="21600" y="1856"/>
                  </a:cubicBezTo>
                  <a:lnTo>
                    <a:pt x="21600" y="19744"/>
                  </a:lnTo>
                  <a:lnTo>
                    <a:pt x="21600" y="19744"/>
                  </a:lnTo>
                  <a:cubicBezTo>
                    <a:pt x="21600" y="20769"/>
                    <a:pt x="20857" y="21600"/>
                    <a:pt x="19940" y="21600"/>
                  </a:cubicBezTo>
                  <a:lnTo>
                    <a:pt x="1660" y="21600"/>
                  </a:lnTo>
                  <a:lnTo>
                    <a:pt x="1660" y="21600"/>
                  </a:lnTo>
                  <a:cubicBezTo>
                    <a:pt x="743"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220" name="image9.jpeg" descr="image9.jpeg"/>
            <p:cNvPicPr>
              <a:picLocks noChangeAspect="1"/>
            </p:cNvPicPr>
            <p:nvPr/>
          </p:nvPicPr>
          <p:blipFill>
            <a:blip r:embed="rId2">
              <a:extLst/>
            </a:blip>
            <a:srcRect l="0" t="0" r="0" b="1"/>
            <a:stretch>
              <a:fillRect/>
            </a:stretch>
          </p:blipFill>
          <p:spPr>
            <a:xfrm>
              <a:off x="0" y="0"/>
              <a:ext cx="6983732" cy="6244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0" y="0"/>
                  </a:moveTo>
                  <a:cubicBezTo>
                    <a:pt x="743" y="0"/>
                    <a:pt x="0" y="831"/>
                    <a:pt x="0" y="1856"/>
                  </a:cubicBezTo>
                  <a:lnTo>
                    <a:pt x="0" y="19744"/>
                  </a:lnTo>
                  <a:cubicBezTo>
                    <a:pt x="0" y="20769"/>
                    <a:pt x="743" y="21600"/>
                    <a:pt x="1660" y="21600"/>
                  </a:cubicBezTo>
                  <a:lnTo>
                    <a:pt x="19940" y="21600"/>
                  </a:lnTo>
                  <a:cubicBezTo>
                    <a:pt x="20857" y="21600"/>
                    <a:pt x="21600" y="20769"/>
                    <a:pt x="21600" y="19744"/>
                  </a:cubicBezTo>
                  <a:lnTo>
                    <a:pt x="21600" y="1856"/>
                  </a:lnTo>
                  <a:cubicBezTo>
                    <a:pt x="21600" y="831"/>
                    <a:pt x="20857" y="0"/>
                    <a:pt x="19940" y="0"/>
                  </a:cubicBezTo>
                  <a:lnTo>
                    <a:pt x="1660" y="0"/>
                  </a:lnTo>
                  <a:close/>
                </a:path>
              </a:pathLst>
            </a:custGeom>
            <a:ln w="12700" cap="flat">
              <a:noFill/>
              <a:miter lim="400000"/>
            </a:ln>
            <a:effectLst>
              <a:reflection blurRad="0" stA="38000" stPos="0" endA="0" endPos="40000" dist="0" dir="5400000" fadeDir="5400000" sx="100000" sy="-100000" kx="0" ky="0" algn="bl" rotWithShape="0"/>
            </a:effectLst>
          </p:spPr>
        </p:pic>
      </p:grpSp>
      <p:sp>
        <p:nvSpPr>
          <p:cNvPr id="222" name="TextBox 2"/>
          <p:cNvSpPr txBox="1"/>
          <p:nvPr/>
        </p:nvSpPr>
        <p:spPr>
          <a:xfrm>
            <a:off x="7995919" y="853439"/>
            <a:ext cx="3708401" cy="46126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u="sng"/>
            </a:pPr>
            <a:r>
              <a:t>Picture 5: Cobalt blue Blenko Glass</a:t>
            </a:r>
          </a:p>
          <a:p>
            <a:pPr>
              <a:defRPr sz="1400"/>
            </a:pPr>
          </a:p>
          <a:p>
            <a:pPr>
              <a:defRPr sz="2400"/>
            </a:pPr>
            <a:r>
              <a:t>On the left is a water bottle, a standard piece made in various shapes since 1938 when Blenko started manufacturing glass for the “new electric refrigerator.”</a:t>
            </a:r>
          </a:p>
          <a:p>
            <a:pPr>
              <a:defRPr sz="1400"/>
            </a:pPr>
          </a:p>
          <a:p>
            <a:pPr>
              <a:defRPr sz="2400"/>
            </a:pPr>
            <a:r>
              <a:t>The right piece is a typical bowl shape used by Blenko as a gift on WETA TV fundraisers.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TextBox 1"/>
          <p:cNvSpPr txBox="1"/>
          <p:nvPr/>
        </p:nvSpPr>
        <p:spPr>
          <a:xfrm>
            <a:off x="1142999" y="1320799"/>
            <a:ext cx="9845042" cy="352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At this point, there would have been a presentation from Francis Allen, past president of the National American Glass Club, of which Sallie is a member.</a:t>
            </a:r>
          </a:p>
          <a:p>
            <a:pPr>
              <a:defRPr sz="2400"/>
            </a:pPr>
          </a:p>
          <a:p>
            <a:pPr>
              <a:defRPr sz="2400"/>
            </a:pPr>
            <a:r>
              <a:t>Mr. Allen is a collector and researcher on all kinds of glass. Blenko glass was to be the focus of his presentation. However, due to technical difficulties after the zoom meeting, his Powerpoint presentation was unretrievable. Participants of the zoom meeting are who are interested in seeing more of the handcrafted artisan glass are encouraged to visit the Blenko Glass Co., 9 Bill Blenko Drive, Milton, WVA 25541.  (304) 743-9081. If you would like to arrange a tour or visit their glass museum, arrangements can be made by accessing the website: </a:t>
            </a:r>
            <a:r>
              <a:rPr b="1" u="sng">
                <a:solidFill>
                  <a:srgbClr val="86724D"/>
                </a:solidFill>
                <a:uFill>
                  <a:solidFill>
                    <a:srgbClr val="86724D"/>
                  </a:solidFill>
                </a:uFill>
                <a:hlinkClick r:id="rId2" invalidUrl="" action="" tgtFrame="" tooltip="" history="1" highlightClick="0" endSnd="0"/>
              </a:rPr>
              <a:t>www.blenko.com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itle 1"/>
          <p:cNvSpPr txBox="1"/>
          <p:nvPr>
            <p:ph type="title"/>
          </p:nvPr>
        </p:nvSpPr>
        <p:spPr>
          <a:xfrm>
            <a:off x="1295401" y="982132"/>
            <a:ext cx="9601198" cy="1303868"/>
          </a:xfrm>
          <a:prstGeom prst="rect">
            <a:avLst/>
          </a:prstGeom>
        </p:spPr>
        <p:txBody>
          <a:bodyPr/>
          <a:lstStyle/>
          <a:p>
            <a:pPr/>
            <a:r>
              <a:t>Background for Presentation</a:t>
            </a:r>
          </a:p>
        </p:txBody>
      </p:sp>
      <p:sp>
        <p:nvSpPr>
          <p:cNvPr id="185" name="Content Placeholder 2"/>
          <p:cNvSpPr txBox="1"/>
          <p:nvPr>
            <p:ph type="body" sz="half" idx="1"/>
          </p:nvPr>
        </p:nvSpPr>
        <p:spPr>
          <a:xfrm>
            <a:off x="1295400" y="2556931"/>
            <a:ext cx="9601197" cy="3318938"/>
          </a:xfrm>
          <a:prstGeom prst="rect">
            <a:avLst/>
          </a:prstGeom>
        </p:spPr>
        <p:txBody>
          <a:bodyPr/>
          <a:lstStyle/>
          <a:p>
            <a:pPr marL="0" indent="0">
              <a:buSzTx/>
              <a:buNone/>
            </a:pPr>
            <a:r>
              <a:t>The following glass collection is presented by Sallie Holder. Sallie has been a University Park resident where her parents owned a house for 50 years before she came back and lived there for 13 years. In 2019, she moved to Riderwood Retirement Center.</a:t>
            </a:r>
          </a:p>
          <a:p>
            <a:pPr marL="0" indent="0">
              <a:buSzTx/>
              <a:buNone/>
            </a:pPr>
          </a:p>
          <a:p>
            <a:pPr marL="0" indent="0">
              <a:buSzTx/>
              <a:buNone/>
            </a:pPr>
            <a:r>
              <a:t>The following slides are from Sallie’s collection of Cobalt Glass (with the exception of some Blenko glass pieces), a hobby for many years.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Rectangle 5"/>
          <p:cNvSpPr/>
          <p:nvPr/>
        </p:nvSpPr>
        <p:spPr>
          <a:xfrm>
            <a:off x="0" y="0"/>
            <a:ext cx="12192000" cy="6858000"/>
          </a:xfrm>
          <a:prstGeom prst="rect">
            <a:avLst/>
          </a:prstGeom>
          <a:solidFill>
            <a:srgbClr val="000000"/>
          </a:solidFill>
          <a:ln w="15875">
            <a:solidFill>
              <a:srgbClr val="000000"/>
            </a:solidFill>
          </a:ln>
        </p:spPr>
        <p:txBody>
          <a:bodyPr lIns="45719" rIns="45719" anchor="ctr"/>
          <a:lstStyle/>
          <a:p>
            <a:pPr algn="ctr">
              <a:defRPr>
                <a:solidFill>
                  <a:srgbClr val="FFFFFF"/>
                </a:solidFill>
              </a:defRPr>
            </a:pPr>
          </a:p>
        </p:txBody>
      </p:sp>
      <p:grpSp>
        <p:nvGrpSpPr>
          <p:cNvPr id="190" name="Picture 4"/>
          <p:cNvGrpSpPr/>
          <p:nvPr/>
        </p:nvGrpSpPr>
        <p:grpSpPr>
          <a:xfrm>
            <a:off x="790256" y="570007"/>
            <a:ext cx="4514496" cy="6019327"/>
            <a:chOff x="0" y="0"/>
            <a:chExt cx="4514495" cy="6019326"/>
          </a:xfrm>
        </p:grpSpPr>
        <p:sp>
          <p:nvSpPr>
            <p:cNvPr id="188" name="Shape"/>
            <p:cNvSpPr/>
            <p:nvPr/>
          </p:nvSpPr>
          <p:spPr>
            <a:xfrm rot="5400000">
              <a:off x="-752416" y="752415"/>
              <a:ext cx="6019327" cy="45144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623" y="0"/>
                    <a:pt x="1392" y="0"/>
                  </a:cubicBezTo>
                  <a:lnTo>
                    <a:pt x="20208" y="0"/>
                  </a:lnTo>
                  <a:lnTo>
                    <a:pt x="20208" y="0"/>
                  </a:lnTo>
                  <a:cubicBezTo>
                    <a:pt x="20977" y="0"/>
                    <a:pt x="21600" y="831"/>
                    <a:pt x="21600" y="1856"/>
                  </a:cubicBezTo>
                  <a:lnTo>
                    <a:pt x="21600" y="19744"/>
                  </a:lnTo>
                  <a:lnTo>
                    <a:pt x="21600" y="19744"/>
                  </a:lnTo>
                  <a:cubicBezTo>
                    <a:pt x="21600" y="20769"/>
                    <a:pt x="20977" y="21600"/>
                    <a:pt x="20208" y="21600"/>
                  </a:cubicBezTo>
                  <a:lnTo>
                    <a:pt x="1392" y="21600"/>
                  </a:lnTo>
                  <a:lnTo>
                    <a:pt x="1392" y="21600"/>
                  </a:lnTo>
                  <a:cubicBezTo>
                    <a:pt x="623"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189" name="image5.jpeg" descr="image5.jpeg"/>
            <p:cNvPicPr>
              <a:picLocks noChangeAspect="1"/>
            </p:cNvPicPr>
            <p:nvPr/>
          </p:nvPicPr>
          <p:blipFill>
            <a:blip r:embed="rId2">
              <a:extLst/>
            </a:blip>
            <a:srcRect l="0" t="0" r="0" b="0"/>
            <a:stretch>
              <a:fillRect/>
            </a:stretch>
          </p:blipFill>
          <p:spPr>
            <a:xfrm rot="5400000">
              <a:off x="-752395" y="752436"/>
              <a:ext cx="6019327" cy="45144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3" y="0"/>
                  </a:moveTo>
                  <a:cubicBezTo>
                    <a:pt x="624" y="0"/>
                    <a:pt x="0" y="832"/>
                    <a:pt x="0" y="1857"/>
                  </a:cubicBezTo>
                  <a:lnTo>
                    <a:pt x="0" y="19745"/>
                  </a:lnTo>
                  <a:cubicBezTo>
                    <a:pt x="0" y="20770"/>
                    <a:pt x="624" y="21600"/>
                    <a:pt x="1393" y="21600"/>
                  </a:cubicBezTo>
                  <a:lnTo>
                    <a:pt x="20207" y="21600"/>
                  </a:lnTo>
                  <a:cubicBezTo>
                    <a:pt x="20976" y="21600"/>
                    <a:pt x="21600" y="20770"/>
                    <a:pt x="21600" y="19745"/>
                  </a:cubicBezTo>
                  <a:lnTo>
                    <a:pt x="21600" y="1857"/>
                  </a:lnTo>
                  <a:cubicBezTo>
                    <a:pt x="21600" y="832"/>
                    <a:pt x="20976" y="0"/>
                    <a:pt x="20207" y="0"/>
                  </a:cubicBezTo>
                  <a:lnTo>
                    <a:pt x="1393" y="0"/>
                  </a:lnTo>
                  <a:close/>
                </a:path>
              </a:pathLst>
            </a:custGeom>
            <a:ln w="12700" cap="flat">
              <a:noFill/>
              <a:miter lim="400000"/>
            </a:ln>
            <a:effectLst>
              <a:reflection blurRad="0" stA="38000" stPos="0" endA="0" endPos="40000" dist="0" dir="5400000" fadeDir="5400000" sx="100000" sy="-100000" kx="0" ky="0" algn="bl" rotWithShape="0"/>
            </a:effectLst>
          </p:spPr>
        </p:pic>
      </p:grpSp>
      <p:sp>
        <p:nvSpPr>
          <p:cNvPr id="191" name="TextBox 1"/>
          <p:cNvSpPr txBox="1"/>
          <p:nvPr/>
        </p:nvSpPr>
        <p:spPr>
          <a:xfrm>
            <a:off x="5645251" y="943581"/>
            <a:ext cx="6206249" cy="51587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p>
          <a:p>
            <a:pPr algn="ctr">
              <a:defRPr b="1" sz="2400"/>
            </a:pPr>
            <a:r>
              <a:t>Picture 1: Cobalt Blue Glass Collection</a:t>
            </a:r>
          </a:p>
          <a:p>
            <a:pPr>
              <a:defRPr sz="2400"/>
            </a:pPr>
          </a:p>
          <a:p>
            <a:pPr>
              <a:defRPr sz="2400"/>
            </a:pPr>
            <a:r>
              <a:t>The collection is housed in an old bookcase from Sallie’s paternal Grandparent’s house. They are the remaining pieces after selling 450 pieces from the glass collection before moving to Riderwood.</a:t>
            </a:r>
          </a:p>
          <a:p>
            <a:pPr>
              <a:defRPr sz="2400"/>
            </a:pPr>
          </a:p>
          <a:p>
            <a:pPr>
              <a:defRPr sz="2400"/>
            </a:pPr>
            <a:r>
              <a:t>The cobalt blue glass collection started in 1988, some 30 years ago, It started by seeing a cobalt blue glass Baltimore shoe polish bottle sitting in the sun on a makeshift flea market table outside an antique shop on the Eastern shore. This was the first step in a search for cobalt blue glass bottles and Depression glass (continued on next slide)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extBox 1"/>
          <p:cNvSpPr txBox="1"/>
          <p:nvPr/>
        </p:nvSpPr>
        <p:spPr>
          <a:xfrm>
            <a:off x="1010920" y="1625599"/>
            <a:ext cx="10027920" cy="352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(continued)</a:t>
            </a:r>
          </a:p>
          <a:p>
            <a:pPr>
              <a:defRPr sz="2400"/>
            </a:pPr>
          </a:p>
          <a:p>
            <a:pPr>
              <a:defRPr sz="2400"/>
            </a:pPr>
            <a:r>
              <a:t>The blue Depression glass matched the glass found in Sallie’s Grandmother’s china closets. While there was not a lot to eat during the Depression, multi-colored Depression glass brightened up the family’s dining table.</a:t>
            </a:r>
          </a:p>
          <a:p>
            <a:pPr>
              <a:defRPr sz="2400"/>
            </a:pPr>
          </a:p>
          <a:p>
            <a:pPr>
              <a:defRPr sz="2400"/>
            </a:pPr>
            <a:r>
              <a:t>Although Sallie’s glass collection began as a hobby, she soon joined the DELMARVA Depression Glass Club which met once a month at  Bell’s Methodist Church in Camp Springs, Maryland. Prior to Covid, Club meetings were moved to the Greenbelt Lutheran Church in Greenbelt, Maryland.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ctangle 1"/>
          <p:cNvSpPr/>
          <p:nvPr/>
        </p:nvSpPr>
        <p:spPr>
          <a:xfrm>
            <a:off x="0" y="0"/>
            <a:ext cx="12192000" cy="6858000"/>
          </a:xfrm>
          <a:prstGeom prst="rect">
            <a:avLst/>
          </a:prstGeom>
          <a:solidFill>
            <a:srgbClr val="000000"/>
          </a:solidFill>
          <a:ln w="15875">
            <a:solidFill>
              <a:srgbClr val="000000"/>
            </a:solidFill>
          </a:ln>
        </p:spPr>
        <p:txBody>
          <a:bodyPr lIns="45719" rIns="45719" anchor="ctr"/>
          <a:lstStyle/>
          <a:p>
            <a:pPr algn="ctr">
              <a:defRPr>
                <a:solidFill>
                  <a:srgbClr val="FFFFFF"/>
                </a:solidFill>
              </a:defRPr>
            </a:pPr>
          </a:p>
        </p:txBody>
      </p:sp>
      <p:grpSp>
        <p:nvGrpSpPr>
          <p:cNvPr id="198" name="Picture 3"/>
          <p:cNvGrpSpPr/>
          <p:nvPr/>
        </p:nvGrpSpPr>
        <p:grpSpPr>
          <a:xfrm>
            <a:off x="142239" y="311726"/>
            <a:ext cx="7863842" cy="6104661"/>
            <a:chOff x="0" y="0"/>
            <a:chExt cx="7863840" cy="6104659"/>
          </a:xfrm>
        </p:grpSpPr>
        <p:sp>
          <p:nvSpPr>
            <p:cNvPr id="196" name="Shape"/>
            <p:cNvSpPr/>
            <p:nvPr/>
          </p:nvSpPr>
          <p:spPr>
            <a:xfrm>
              <a:off x="0" y="0"/>
              <a:ext cx="7863841" cy="6104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645" y="0"/>
                    <a:pt x="1441" y="0"/>
                  </a:cubicBezTo>
                  <a:lnTo>
                    <a:pt x="20159" y="0"/>
                  </a:lnTo>
                  <a:lnTo>
                    <a:pt x="20159" y="0"/>
                  </a:lnTo>
                  <a:cubicBezTo>
                    <a:pt x="20955" y="0"/>
                    <a:pt x="21600" y="831"/>
                    <a:pt x="21600" y="1856"/>
                  </a:cubicBezTo>
                  <a:lnTo>
                    <a:pt x="21600" y="19744"/>
                  </a:lnTo>
                  <a:lnTo>
                    <a:pt x="21600" y="19744"/>
                  </a:lnTo>
                  <a:cubicBezTo>
                    <a:pt x="21600" y="20769"/>
                    <a:pt x="20955" y="21600"/>
                    <a:pt x="20159" y="21600"/>
                  </a:cubicBezTo>
                  <a:lnTo>
                    <a:pt x="1441" y="21600"/>
                  </a:lnTo>
                  <a:lnTo>
                    <a:pt x="1441" y="21600"/>
                  </a:lnTo>
                  <a:cubicBezTo>
                    <a:pt x="645"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197" name="image6.jpeg" descr="image6.jpeg"/>
            <p:cNvPicPr>
              <a:picLocks noChangeAspect="1"/>
            </p:cNvPicPr>
            <p:nvPr/>
          </p:nvPicPr>
          <p:blipFill>
            <a:blip r:embed="rId2">
              <a:extLst/>
            </a:blip>
            <a:srcRect l="0" t="0" r="2" b="0"/>
            <a:stretch>
              <a:fillRect/>
            </a:stretch>
          </p:blipFill>
          <p:spPr>
            <a:xfrm>
              <a:off x="0" y="0"/>
              <a:ext cx="7863682" cy="61046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1" y="0"/>
                  </a:moveTo>
                  <a:cubicBezTo>
                    <a:pt x="645" y="0"/>
                    <a:pt x="0" y="831"/>
                    <a:pt x="0" y="1856"/>
                  </a:cubicBezTo>
                  <a:lnTo>
                    <a:pt x="0" y="19744"/>
                  </a:lnTo>
                  <a:cubicBezTo>
                    <a:pt x="0" y="20769"/>
                    <a:pt x="645" y="21600"/>
                    <a:pt x="1441" y="21600"/>
                  </a:cubicBezTo>
                  <a:lnTo>
                    <a:pt x="20159" y="21600"/>
                  </a:lnTo>
                  <a:cubicBezTo>
                    <a:pt x="20955" y="21600"/>
                    <a:pt x="21600" y="20769"/>
                    <a:pt x="21600" y="19744"/>
                  </a:cubicBezTo>
                  <a:lnTo>
                    <a:pt x="21600" y="1856"/>
                  </a:lnTo>
                  <a:cubicBezTo>
                    <a:pt x="21600" y="831"/>
                    <a:pt x="20955" y="0"/>
                    <a:pt x="20159" y="0"/>
                  </a:cubicBezTo>
                  <a:lnTo>
                    <a:pt x="1441" y="0"/>
                  </a:lnTo>
                  <a:close/>
                </a:path>
              </a:pathLst>
            </a:custGeom>
            <a:ln w="12700" cap="flat">
              <a:noFill/>
              <a:miter lim="400000"/>
            </a:ln>
            <a:effectLst>
              <a:reflection blurRad="0" stA="38000" stPos="0" endA="0" endPos="40000" dist="0" dir="5400000" fadeDir="5400000" sx="100000" sy="-100000" kx="0" ky="0" algn="bl" rotWithShape="0"/>
            </a:effectLst>
          </p:spPr>
        </p:pic>
      </p:grpSp>
      <p:sp>
        <p:nvSpPr>
          <p:cNvPr id="199" name="TextBox 2"/>
          <p:cNvSpPr txBox="1"/>
          <p:nvPr/>
        </p:nvSpPr>
        <p:spPr>
          <a:xfrm>
            <a:off x="8371840" y="863599"/>
            <a:ext cx="3474721" cy="48920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Picture 2: Continuation of Blue Glass Collection</a:t>
            </a:r>
          </a:p>
          <a:p>
            <a:pPr>
              <a:defRPr sz="2400"/>
            </a:pPr>
          </a:p>
          <a:p>
            <a:pPr>
              <a:defRPr sz="2400"/>
            </a:pPr>
            <a:r>
              <a:t>The first two shelves of glass pieces are from my Grandmother Austin’s china closet: vases of various sizes, a Collyrium eye cup, a Shirley Temple mug, tall candle sticks and a reproduction of an </a:t>
            </a:r>
          </a:p>
          <a:p>
            <a:pPr>
              <a:defRPr sz="2400"/>
            </a:pPr>
          </a:p>
          <a:p>
            <a:pPr>
              <a:defRPr sz="2400"/>
            </a:pPr>
            <a:r>
              <a:t>(continued on next slide)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extBox 1"/>
          <p:cNvSpPr txBox="1"/>
          <p:nvPr/>
        </p:nvSpPr>
        <p:spPr>
          <a:xfrm>
            <a:off x="1031240" y="1635760"/>
            <a:ext cx="9824720" cy="283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(continued)</a:t>
            </a:r>
          </a:p>
          <a:p>
            <a:pPr>
              <a:defRPr sz="2400"/>
            </a:pPr>
          </a:p>
          <a:p>
            <a:pPr>
              <a:defRPr sz="2400"/>
            </a:pPr>
            <a:r>
              <a:t>Old butter dish trimmed with gold.</a:t>
            </a:r>
          </a:p>
          <a:p>
            <a:pPr>
              <a:defRPr sz="2400"/>
            </a:pPr>
          </a:p>
          <a:p>
            <a:pPr>
              <a:defRPr sz="2400"/>
            </a:pPr>
            <a:r>
              <a:t>The third shelf is mostly 90’s Fostoria table glassware, with cobalt blue stems and clear bowl to go with my place settings of cobalt blue Royal Lace and a tray of Swarovski mini collectibles from Sallie’s mom, stepmom and her own collection.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Rectangle 1"/>
          <p:cNvSpPr/>
          <p:nvPr/>
        </p:nvSpPr>
        <p:spPr>
          <a:xfrm>
            <a:off x="0" y="0"/>
            <a:ext cx="12192000" cy="6858000"/>
          </a:xfrm>
          <a:prstGeom prst="rect">
            <a:avLst/>
          </a:prstGeom>
          <a:solidFill>
            <a:srgbClr val="000000"/>
          </a:solidFill>
          <a:ln w="15875">
            <a:solidFill>
              <a:srgbClr val="000000"/>
            </a:solidFill>
          </a:ln>
        </p:spPr>
        <p:txBody>
          <a:bodyPr lIns="45719" rIns="45719" anchor="ctr"/>
          <a:lstStyle/>
          <a:p>
            <a:pPr algn="ctr">
              <a:defRPr>
                <a:solidFill>
                  <a:srgbClr val="FFFFFF"/>
                </a:solidFill>
              </a:defRPr>
            </a:pPr>
          </a:p>
        </p:txBody>
      </p:sp>
      <p:grpSp>
        <p:nvGrpSpPr>
          <p:cNvPr id="206" name="Picture 3"/>
          <p:cNvGrpSpPr/>
          <p:nvPr/>
        </p:nvGrpSpPr>
        <p:grpSpPr>
          <a:xfrm>
            <a:off x="344128" y="380998"/>
            <a:ext cx="6494209" cy="6300020"/>
            <a:chOff x="0" y="0"/>
            <a:chExt cx="6494207" cy="6300018"/>
          </a:xfrm>
        </p:grpSpPr>
        <p:sp>
          <p:nvSpPr>
            <p:cNvPr id="204" name="Shape"/>
            <p:cNvSpPr/>
            <p:nvPr/>
          </p:nvSpPr>
          <p:spPr>
            <a:xfrm>
              <a:off x="-1" y="-1"/>
              <a:ext cx="6494209" cy="6300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806" y="0"/>
                    <a:pt x="1801" y="0"/>
                  </a:cubicBezTo>
                  <a:lnTo>
                    <a:pt x="19799" y="0"/>
                  </a:lnTo>
                  <a:lnTo>
                    <a:pt x="19799" y="0"/>
                  </a:lnTo>
                  <a:cubicBezTo>
                    <a:pt x="20794" y="0"/>
                    <a:pt x="21600" y="831"/>
                    <a:pt x="21600" y="1856"/>
                  </a:cubicBezTo>
                  <a:lnTo>
                    <a:pt x="21600" y="19744"/>
                  </a:lnTo>
                  <a:lnTo>
                    <a:pt x="21600" y="19744"/>
                  </a:lnTo>
                  <a:cubicBezTo>
                    <a:pt x="21600" y="20769"/>
                    <a:pt x="20794" y="21600"/>
                    <a:pt x="19799" y="21600"/>
                  </a:cubicBezTo>
                  <a:lnTo>
                    <a:pt x="1801" y="21600"/>
                  </a:lnTo>
                  <a:lnTo>
                    <a:pt x="1801" y="21600"/>
                  </a:lnTo>
                  <a:cubicBezTo>
                    <a:pt x="806"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205" name="image7.jpeg" descr="image7.jpeg"/>
            <p:cNvPicPr>
              <a:picLocks noChangeAspect="1"/>
            </p:cNvPicPr>
            <p:nvPr/>
          </p:nvPicPr>
          <p:blipFill>
            <a:blip r:embed="rId2">
              <a:extLst/>
            </a:blip>
            <a:srcRect l="0" t="0" r="2" b="0"/>
            <a:stretch>
              <a:fillRect/>
            </a:stretch>
          </p:blipFill>
          <p:spPr>
            <a:xfrm>
              <a:off x="0" y="0"/>
              <a:ext cx="6494066" cy="62999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1" y="0"/>
                  </a:moveTo>
                  <a:cubicBezTo>
                    <a:pt x="806" y="0"/>
                    <a:pt x="0" y="831"/>
                    <a:pt x="0" y="1856"/>
                  </a:cubicBezTo>
                  <a:lnTo>
                    <a:pt x="0" y="19744"/>
                  </a:lnTo>
                  <a:cubicBezTo>
                    <a:pt x="0" y="20769"/>
                    <a:pt x="806" y="21600"/>
                    <a:pt x="1801" y="21600"/>
                  </a:cubicBezTo>
                  <a:lnTo>
                    <a:pt x="19799" y="21600"/>
                  </a:lnTo>
                  <a:cubicBezTo>
                    <a:pt x="20794" y="21600"/>
                    <a:pt x="21600" y="20769"/>
                    <a:pt x="21600" y="19744"/>
                  </a:cubicBezTo>
                  <a:lnTo>
                    <a:pt x="21600" y="1856"/>
                  </a:lnTo>
                  <a:cubicBezTo>
                    <a:pt x="21600" y="831"/>
                    <a:pt x="20794" y="0"/>
                    <a:pt x="19799" y="0"/>
                  </a:cubicBezTo>
                  <a:lnTo>
                    <a:pt x="1801" y="0"/>
                  </a:lnTo>
                  <a:close/>
                </a:path>
              </a:pathLst>
            </a:custGeom>
            <a:ln w="12700" cap="flat">
              <a:noFill/>
              <a:miter lim="400000"/>
            </a:ln>
            <a:effectLst>
              <a:reflection blurRad="0" stA="38000" stPos="0" endA="0" endPos="40000" dist="0" dir="5400000" fadeDir="5400000" sx="100000" sy="-100000" kx="0" ky="0" algn="bl" rotWithShape="0"/>
            </a:effectLst>
          </p:spPr>
        </p:pic>
      </p:grpSp>
      <p:sp>
        <p:nvSpPr>
          <p:cNvPr id="207" name="TextBox 4"/>
          <p:cNvSpPr txBox="1"/>
          <p:nvPr/>
        </p:nvSpPr>
        <p:spPr>
          <a:xfrm>
            <a:off x="7252707" y="450809"/>
            <a:ext cx="4269282" cy="52349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u="sng"/>
            </a:pPr>
            <a:r>
              <a:t>Picture 3: A look at the 4</a:t>
            </a:r>
            <a:r>
              <a:rPr baseline="30000"/>
              <a:t>th</a:t>
            </a:r>
            <a:r>
              <a:t> and 5</a:t>
            </a:r>
            <a:r>
              <a:rPr baseline="30000"/>
              <a:t>th</a:t>
            </a:r>
            <a:r>
              <a:t> shelves of the bookcase</a:t>
            </a:r>
          </a:p>
          <a:p>
            <a:pPr>
              <a:defRPr sz="2400"/>
            </a:pPr>
          </a:p>
          <a:p>
            <a:pPr>
              <a:defRPr sz="2400"/>
            </a:pPr>
            <a:r>
              <a:t>The fourth shelf is basically cobalt blue King’s Crown goblets, juice glasses, and dessert dishes to go with the main pattern of cobalt blue Royal Lace.  King’s Crown was made by a lot of different glass companies, these may have been made by Indiana Glass.</a:t>
            </a:r>
          </a:p>
          <a:p>
            <a:pPr>
              <a:defRPr sz="2400"/>
            </a:pPr>
          </a:p>
          <a:p>
            <a:pPr>
              <a:defRPr sz="2400"/>
            </a:pPr>
            <a:r>
              <a:t>The 5</a:t>
            </a:r>
            <a:r>
              <a:rPr baseline="30000"/>
              <a:t>th</a:t>
            </a:r>
            <a:r>
              <a:t> shelf shows eight place settings of </a:t>
            </a:r>
            <a:r>
              <a:rPr b="1"/>
              <a:t>Royal Lace</a:t>
            </a:r>
            <a:r>
              <a:t> and its</a:t>
            </a:r>
          </a:p>
          <a:p>
            <a:pPr>
              <a:defRPr sz="2400"/>
            </a:pPr>
            <a:r>
              <a:t>            (continued on next slide)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extBox 2"/>
          <p:cNvSpPr txBox="1"/>
          <p:nvPr/>
        </p:nvSpPr>
        <p:spPr>
          <a:xfrm>
            <a:off x="1082040" y="1076959"/>
            <a:ext cx="9530080" cy="317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(continued)</a:t>
            </a:r>
          </a:p>
          <a:p>
            <a:pPr>
              <a:defRPr sz="2400"/>
            </a:pPr>
          </a:p>
          <a:p>
            <a:pPr>
              <a:defRPr sz="2400"/>
            </a:pPr>
            <a:r>
              <a:t>serving pieces made by Hazel Atlas Glass Co. It was a box office hit when it was produced in 1934 through 1941. It was made in different colors and in crystal clear version which was sold in Sears and Roebuck in groups of four place settings for $4.99.  Each piece now is worth significantly more. Hazel Atlas also made the Shirley Temple piece mentioned earlier. When the Shirley Temple contract was cancelled, the leftover blue glass was used to make Royal Lace.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Rectangle 1"/>
          <p:cNvSpPr/>
          <p:nvPr/>
        </p:nvSpPr>
        <p:spPr>
          <a:xfrm>
            <a:off x="0" y="0"/>
            <a:ext cx="12192000" cy="6858000"/>
          </a:xfrm>
          <a:prstGeom prst="rect">
            <a:avLst/>
          </a:prstGeom>
          <a:solidFill>
            <a:srgbClr val="000000"/>
          </a:solidFill>
          <a:ln w="15875">
            <a:solidFill>
              <a:srgbClr val="000000"/>
            </a:solidFill>
          </a:ln>
        </p:spPr>
        <p:txBody>
          <a:bodyPr lIns="45719" rIns="45719" anchor="ctr"/>
          <a:lstStyle/>
          <a:p>
            <a:pPr algn="ctr">
              <a:defRPr>
                <a:solidFill>
                  <a:srgbClr val="FFFFFF"/>
                </a:solidFill>
              </a:defRPr>
            </a:pPr>
          </a:p>
        </p:txBody>
      </p:sp>
      <p:grpSp>
        <p:nvGrpSpPr>
          <p:cNvPr id="214" name="Picture 3"/>
          <p:cNvGrpSpPr/>
          <p:nvPr/>
        </p:nvGrpSpPr>
        <p:grpSpPr>
          <a:xfrm>
            <a:off x="453042" y="254000"/>
            <a:ext cx="4703619" cy="6271491"/>
            <a:chOff x="0" y="0"/>
            <a:chExt cx="4703617" cy="6271489"/>
          </a:xfrm>
        </p:grpSpPr>
        <p:sp>
          <p:nvSpPr>
            <p:cNvPr id="212" name="Shape"/>
            <p:cNvSpPr/>
            <p:nvPr/>
          </p:nvSpPr>
          <p:spPr>
            <a:xfrm rot="5400000">
              <a:off x="-783936" y="783935"/>
              <a:ext cx="6271490" cy="4703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623" y="0"/>
                    <a:pt x="1392" y="0"/>
                  </a:cubicBezTo>
                  <a:lnTo>
                    <a:pt x="20208" y="0"/>
                  </a:lnTo>
                  <a:lnTo>
                    <a:pt x="20208" y="0"/>
                  </a:lnTo>
                  <a:cubicBezTo>
                    <a:pt x="20977" y="0"/>
                    <a:pt x="21600" y="831"/>
                    <a:pt x="21600" y="1856"/>
                  </a:cubicBezTo>
                  <a:lnTo>
                    <a:pt x="21600" y="19744"/>
                  </a:lnTo>
                  <a:lnTo>
                    <a:pt x="21600" y="19744"/>
                  </a:lnTo>
                  <a:cubicBezTo>
                    <a:pt x="21600" y="20769"/>
                    <a:pt x="20977" y="21600"/>
                    <a:pt x="20208" y="21600"/>
                  </a:cubicBezTo>
                  <a:lnTo>
                    <a:pt x="1392" y="21600"/>
                  </a:lnTo>
                  <a:lnTo>
                    <a:pt x="1392" y="21600"/>
                  </a:lnTo>
                  <a:cubicBezTo>
                    <a:pt x="623"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213" name="image8.jpeg" descr="image8.jpeg"/>
            <p:cNvPicPr>
              <a:picLocks noChangeAspect="1"/>
            </p:cNvPicPr>
            <p:nvPr/>
          </p:nvPicPr>
          <p:blipFill>
            <a:blip r:embed="rId2">
              <a:extLst/>
            </a:blip>
            <a:srcRect l="0" t="0" r="1" b="0"/>
            <a:stretch>
              <a:fillRect/>
            </a:stretch>
          </p:blipFill>
          <p:spPr>
            <a:xfrm rot="5400000">
              <a:off x="-783901" y="783900"/>
              <a:ext cx="6271419" cy="47036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3" y="0"/>
                  </a:moveTo>
                  <a:cubicBezTo>
                    <a:pt x="624" y="0"/>
                    <a:pt x="0" y="832"/>
                    <a:pt x="0" y="1857"/>
                  </a:cubicBezTo>
                  <a:lnTo>
                    <a:pt x="0" y="19743"/>
                  </a:lnTo>
                  <a:cubicBezTo>
                    <a:pt x="0" y="20768"/>
                    <a:pt x="624" y="21600"/>
                    <a:pt x="1393" y="21600"/>
                  </a:cubicBezTo>
                  <a:lnTo>
                    <a:pt x="20208" y="21600"/>
                  </a:lnTo>
                  <a:cubicBezTo>
                    <a:pt x="20977" y="21600"/>
                    <a:pt x="21600" y="20768"/>
                    <a:pt x="21600" y="19743"/>
                  </a:cubicBezTo>
                  <a:lnTo>
                    <a:pt x="21600" y="1857"/>
                  </a:lnTo>
                  <a:cubicBezTo>
                    <a:pt x="21600" y="832"/>
                    <a:pt x="20977" y="0"/>
                    <a:pt x="20208" y="0"/>
                  </a:cubicBezTo>
                  <a:lnTo>
                    <a:pt x="1393" y="0"/>
                  </a:lnTo>
                  <a:close/>
                </a:path>
              </a:pathLst>
            </a:custGeom>
            <a:ln w="12700" cap="flat">
              <a:noFill/>
              <a:miter lim="400000"/>
            </a:ln>
            <a:effectLst>
              <a:reflection blurRad="0" stA="38000" stPos="0" endA="0" endPos="40000" dist="0" dir="5400000" fadeDir="5400000" sx="100000" sy="-100000" kx="0" ky="0" algn="bl" rotWithShape="0"/>
            </a:effectLst>
          </p:spPr>
        </p:pic>
      </p:grpSp>
      <p:sp>
        <p:nvSpPr>
          <p:cNvPr id="215" name="TextBox 2"/>
          <p:cNvSpPr/>
          <p:nvPr/>
        </p:nvSpPr>
        <p:spPr>
          <a:xfrm>
            <a:off x="5669279" y="924560"/>
            <a:ext cx="5801362" cy="4734560"/>
          </a:xfrm>
          <a:prstGeom prst="rect">
            <a:avLst/>
          </a:prstGeom>
          <a:solidFill>
            <a:srgbClr val="FFFFFF"/>
          </a:solidFill>
          <a:ln w="12700">
            <a:miter lim="400000"/>
          </a:ln>
        </p:spPr>
        <p:txBody>
          <a:bodyPr lIns="45719" rIns="45719"/>
          <a:lstStyle/>
          <a:p>
            <a:pPr/>
          </a:p>
        </p:txBody>
      </p:sp>
      <p:sp>
        <p:nvSpPr>
          <p:cNvPr id="216" name="TextBox 4"/>
          <p:cNvSpPr txBox="1"/>
          <p:nvPr/>
        </p:nvSpPr>
        <p:spPr>
          <a:xfrm>
            <a:off x="6141720" y="1757679"/>
            <a:ext cx="4612178" cy="317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u="sng"/>
            </a:pPr>
            <a:r>
              <a:t>Picture 4: Blenko Glass</a:t>
            </a:r>
          </a:p>
          <a:p>
            <a:pPr>
              <a:defRPr b="1" sz="2400" u="sng"/>
            </a:pPr>
          </a:p>
          <a:p>
            <a:pPr>
              <a:defRPr sz="2400"/>
            </a:pPr>
            <a:r>
              <a:t>The vase pictured on the left is an example of the 2017 Blenko glass daffodil vase which Sallie purchased on Mother’s day, May 2017 in the Blenko factory store, when NAGC has their annual glass convention in Charleston, WVA.</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AB946B"/>
      </a:accent1>
      <a:accent2>
        <a:srgbClr val="C04F32"/>
      </a:accent2>
      <a:accent3>
        <a:srgbClr val="DD8C3C"/>
      </a:accent3>
      <a:accent4>
        <a:srgbClr val="8E684C"/>
      </a:accent4>
      <a:accent5>
        <a:srgbClr val="CBAF62"/>
      </a:accent5>
      <a:accent6>
        <a:srgbClr val="803348"/>
      </a:accent6>
      <a:hlink>
        <a:srgbClr val="0000FF"/>
      </a:hlink>
      <a:folHlink>
        <a:srgbClr val="FF00FF"/>
      </a:folHlink>
    </a:clrScheme>
    <a:fontScheme name="Organic">
      <a:majorFont>
        <a:latin typeface="Garamond"/>
        <a:ea typeface="Garamond"/>
        <a:cs typeface="Garamond"/>
      </a:majorFont>
      <a:minorFont>
        <a:latin typeface="Helvetica"/>
        <a:ea typeface="Helvetica"/>
        <a:cs typeface="Helvetica"/>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A7A7A7"/>
      </a:dk2>
      <a:lt2>
        <a:srgbClr val="535353"/>
      </a:lt2>
      <a:accent1>
        <a:srgbClr val="AB946B"/>
      </a:accent1>
      <a:accent2>
        <a:srgbClr val="C04F32"/>
      </a:accent2>
      <a:accent3>
        <a:srgbClr val="DD8C3C"/>
      </a:accent3>
      <a:accent4>
        <a:srgbClr val="8E684C"/>
      </a:accent4>
      <a:accent5>
        <a:srgbClr val="CBAF62"/>
      </a:accent5>
      <a:accent6>
        <a:srgbClr val="803348"/>
      </a:accent6>
      <a:hlink>
        <a:srgbClr val="0000FF"/>
      </a:hlink>
      <a:folHlink>
        <a:srgbClr val="FF00FF"/>
      </a:folHlink>
    </a:clrScheme>
    <a:fontScheme name="Organic">
      <a:majorFont>
        <a:latin typeface="Garamond"/>
        <a:ea typeface="Garamond"/>
        <a:cs typeface="Garamond"/>
      </a:majorFont>
      <a:minorFont>
        <a:latin typeface="Helvetica"/>
        <a:ea typeface="Helvetica"/>
        <a:cs typeface="Helvetica"/>
      </a:minorFont>
    </a:fontScheme>
    <a:fmtScheme name="Organic">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